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79"/>
  </p:notesMasterIdLst>
  <p:sldIdLst>
    <p:sldId id="347" r:id="rId4"/>
    <p:sldId id="286" r:id="rId5"/>
    <p:sldId id="311" r:id="rId6"/>
    <p:sldId id="263" r:id="rId7"/>
    <p:sldId id="350" r:id="rId8"/>
    <p:sldId id="351" r:id="rId9"/>
    <p:sldId id="449" r:id="rId10"/>
    <p:sldId id="480" r:id="rId11"/>
    <p:sldId id="450" r:id="rId12"/>
    <p:sldId id="352" r:id="rId13"/>
    <p:sldId id="354" r:id="rId14"/>
    <p:sldId id="353" r:id="rId15"/>
    <p:sldId id="451" r:id="rId16"/>
    <p:sldId id="356" r:id="rId17"/>
    <p:sldId id="355" r:id="rId18"/>
    <p:sldId id="452" r:id="rId19"/>
    <p:sldId id="358" r:id="rId20"/>
    <p:sldId id="357" r:id="rId21"/>
    <p:sldId id="453" r:id="rId22"/>
    <p:sldId id="360" r:id="rId23"/>
    <p:sldId id="359" r:id="rId24"/>
    <p:sldId id="477" r:id="rId25"/>
    <p:sldId id="362" r:id="rId26"/>
    <p:sldId id="361" r:id="rId27"/>
    <p:sldId id="364" r:id="rId28"/>
    <p:sldId id="454" r:id="rId29"/>
    <p:sldId id="363" r:id="rId30"/>
    <p:sldId id="365" r:id="rId31"/>
    <p:sldId id="479" r:id="rId32"/>
    <p:sldId id="461" r:id="rId33"/>
    <p:sldId id="366" r:id="rId34"/>
    <p:sldId id="478" r:id="rId35"/>
    <p:sldId id="368" r:id="rId36"/>
    <p:sldId id="455" r:id="rId37"/>
    <p:sldId id="462" r:id="rId38"/>
    <p:sldId id="463" r:id="rId39"/>
    <p:sldId id="456" r:id="rId40"/>
    <p:sldId id="481" r:id="rId41"/>
    <p:sldId id="457" r:id="rId42"/>
    <p:sldId id="369" r:id="rId43"/>
    <p:sldId id="464" r:id="rId44"/>
    <p:sldId id="470" r:id="rId45"/>
    <p:sldId id="484" r:id="rId46"/>
    <p:sldId id="485" r:id="rId47"/>
    <p:sldId id="486" r:id="rId48"/>
    <p:sldId id="482" r:id="rId49"/>
    <p:sldId id="465" r:id="rId50"/>
    <p:sldId id="472" r:id="rId51"/>
    <p:sldId id="473" r:id="rId52"/>
    <p:sldId id="474" r:id="rId53"/>
    <p:sldId id="476" r:id="rId54"/>
    <p:sldId id="370" r:id="rId55"/>
    <p:sldId id="367" r:id="rId56"/>
    <p:sldId id="371" r:id="rId57"/>
    <p:sldId id="372" r:id="rId58"/>
    <p:sldId id="373" r:id="rId59"/>
    <p:sldId id="374" r:id="rId60"/>
    <p:sldId id="487" r:id="rId61"/>
    <p:sldId id="377" r:id="rId62"/>
    <p:sldId id="375" r:id="rId63"/>
    <p:sldId id="379" r:id="rId64"/>
    <p:sldId id="376" r:id="rId65"/>
    <p:sldId id="378" r:id="rId66"/>
    <p:sldId id="381" r:id="rId67"/>
    <p:sldId id="380" r:id="rId68"/>
    <p:sldId id="382" r:id="rId69"/>
    <p:sldId id="384" r:id="rId70"/>
    <p:sldId id="383" r:id="rId71"/>
    <p:sldId id="385" r:id="rId72"/>
    <p:sldId id="443" r:id="rId73"/>
    <p:sldId id="387" r:id="rId74"/>
    <p:sldId id="386" r:id="rId75"/>
    <p:sldId id="458" r:id="rId76"/>
    <p:sldId id="488" r:id="rId77"/>
    <p:sldId id="444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33399"/>
    <a:srgbClr val="008000"/>
    <a:srgbClr val="00B415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48.wmf"/><Relationship Id="rId7" Type="http://schemas.openxmlformats.org/officeDocument/2006/relationships/image" Target="../media/image50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5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5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7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56.wmf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60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11" Type="http://schemas.openxmlformats.org/officeDocument/2006/relationships/oleObject" Target="../embeddings/oleObject43.bin"/><Relationship Id="rId5" Type="http://schemas.openxmlformats.org/officeDocument/2006/relationships/image" Target="../media/image57.wmf"/><Relationship Id="rId10" Type="http://schemas.openxmlformats.org/officeDocument/2006/relationships/image" Target="../media/image59.wmf"/><Relationship Id="rId4" Type="http://schemas.openxmlformats.org/officeDocument/2006/relationships/oleObject" Target="../embeddings/oleObject40.bin"/><Relationship Id="rId9" Type="http://schemas.openxmlformats.org/officeDocument/2006/relationships/oleObject" Target="../embeddings/oleObject4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62.emf"/><Relationship Id="rId7" Type="http://schemas.openxmlformats.org/officeDocument/2006/relationships/image" Target="../media/image64.w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66.wmf"/><Relationship Id="rId5" Type="http://schemas.openxmlformats.org/officeDocument/2006/relationships/image" Target="../media/image63.e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71.png"/><Relationship Id="rId7" Type="http://schemas.openxmlformats.org/officeDocument/2006/relationships/image" Target="../media/image73.w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74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oleObject" Target="../embeddings/oleObject52.bin"/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12" Type="http://schemas.openxmlformats.org/officeDocument/2006/relationships/image" Target="../media/image85.wmf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11" Type="http://schemas.openxmlformats.org/officeDocument/2006/relationships/oleObject" Target="../embeddings/oleObject51.bin"/><Relationship Id="rId5" Type="http://schemas.openxmlformats.org/officeDocument/2006/relationships/image" Target="../media/image80.jpg"/><Relationship Id="rId10" Type="http://schemas.openxmlformats.org/officeDocument/2006/relationships/image" Target="../media/image84.wmf"/><Relationship Id="rId4" Type="http://schemas.openxmlformats.org/officeDocument/2006/relationships/image" Target="../media/image79.jp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8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5.wmf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5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93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oleObject" Target="../embeddings/oleObject56.bin"/><Relationship Id="rId7" Type="http://schemas.openxmlformats.org/officeDocument/2006/relationships/image" Target="../media/image100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10" Type="http://schemas.openxmlformats.org/officeDocument/2006/relationships/image" Target="../media/image102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5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20.wmf"/><Relationship Id="rId9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25.wmf"/><Relationship Id="rId9" Type="http://schemas.openxmlformats.org/officeDocument/2006/relationships/image" Target="../media/image1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139.wmf"/><Relationship Id="rId3" Type="http://schemas.openxmlformats.org/officeDocument/2006/relationships/image" Target="../media/image134.png"/><Relationship Id="rId7" Type="http://schemas.openxmlformats.org/officeDocument/2006/relationships/image" Target="../media/image136.wmf"/><Relationship Id="rId12" Type="http://schemas.openxmlformats.org/officeDocument/2006/relationships/oleObject" Target="../embeddings/oleObject67.bin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138.wmf"/><Relationship Id="rId5" Type="http://schemas.openxmlformats.org/officeDocument/2006/relationships/image" Target="../media/image135.emf"/><Relationship Id="rId15" Type="http://schemas.openxmlformats.org/officeDocument/2006/relationships/image" Target="../media/image140.wmf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59.bin"/><Relationship Id="rId9" Type="http://schemas.openxmlformats.org/officeDocument/2006/relationships/image" Target="../media/image137.wmf"/><Relationship Id="rId14" Type="http://schemas.openxmlformats.org/officeDocument/2006/relationships/oleObject" Target="../embeddings/oleObject68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45.emf"/><Relationship Id="rId3" Type="http://schemas.openxmlformats.org/officeDocument/2006/relationships/image" Target="../media/image134.png"/><Relationship Id="rId7" Type="http://schemas.openxmlformats.org/officeDocument/2006/relationships/image" Target="../media/image142.wmf"/><Relationship Id="rId12" Type="http://schemas.openxmlformats.org/officeDocument/2006/relationships/oleObject" Target="../embeddings/oleObject73.bin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44.wmf"/><Relationship Id="rId5" Type="http://schemas.openxmlformats.org/officeDocument/2006/relationships/image" Target="../media/image141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43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150.wm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149.wmf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77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image" Target="../media/image151.wmf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56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oleObject" Target="../embeddings/oleObject83.bin"/><Relationship Id="rId5" Type="http://schemas.openxmlformats.org/officeDocument/2006/relationships/image" Target="../media/image152.wmf"/><Relationship Id="rId10" Type="http://schemas.openxmlformats.org/officeDocument/2006/relationships/image" Target="../media/image155.wmf"/><Relationship Id="rId4" Type="http://schemas.openxmlformats.org/officeDocument/2006/relationships/oleObject" Target="../embeddings/oleObject80.bin"/><Relationship Id="rId9" Type="http://schemas.openxmlformats.org/officeDocument/2006/relationships/oleObject" Target="../embeddings/oleObject82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86.bin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3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85.bin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87.bin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18" Type="http://schemas.openxmlformats.org/officeDocument/2006/relationships/oleObject" Target="../embeddings/oleObject93.bin"/><Relationship Id="rId26" Type="http://schemas.openxmlformats.org/officeDocument/2006/relationships/oleObject" Target="../embeddings/oleObject97.bin"/><Relationship Id="rId3" Type="http://schemas.openxmlformats.org/officeDocument/2006/relationships/oleObject" Target="../embeddings/oleObject88.bin"/><Relationship Id="rId21" Type="http://schemas.openxmlformats.org/officeDocument/2006/relationships/image" Target="../media/image169.wmf"/><Relationship Id="rId34" Type="http://schemas.openxmlformats.org/officeDocument/2006/relationships/oleObject" Target="../embeddings/oleObject101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62.wmf"/><Relationship Id="rId17" Type="http://schemas.openxmlformats.org/officeDocument/2006/relationships/image" Target="../media/image167.png"/><Relationship Id="rId25" Type="http://schemas.openxmlformats.org/officeDocument/2006/relationships/image" Target="../media/image171.wmf"/><Relationship Id="rId33" Type="http://schemas.openxmlformats.org/officeDocument/2006/relationships/image" Target="../media/image175.wmf"/><Relationship Id="rId2" Type="http://schemas.openxmlformats.org/officeDocument/2006/relationships/image" Target="../media/image157.png"/><Relationship Id="rId16" Type="http://schemas.openxmlformats.org/officeDocument/2006/relationships/image" Target="../media/image166.png"/><Relationship Id="rId20" Type="http://schemas.openxmlformats.org/officeDocument/2006/relationships/oleObject" Target="../embeddings/oleObject94.bin"/><Relationship Id="rId29" Type="http://schemas.openxmlformats.org/officeDocument/2006/relationships/image" Target="../media/image17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wmf"/><Relationship Id="rId11" Type="http://schemas.openxmlformats.org/officeDocument/2006/relationships/oleObject" Target="../embeddings/oleObject92.bin"/><Relationship Id="rId24" Type="http://schemas.openxmlformats.org/officeDocument/2006/relationships/oleObject" Target="../embeddings/oleObject96.bin"/><Relationship Id="rId32" Type="http://schemas.openxmlformats.org/officeDocument/2006/relationships/oleObject" Target="../embeddings/oleObject100.bin"/><Relationship Id="rId5" Type="http://schemas.openxmlformats.org/officeDocument/2006/relationships/oleObject" Target="../embeddings/oleObject89.bin"/><Relationship Id="rId15" Type="http://schemas.openxmlformats.org/officeDocument/2006/relationships/image" Target="../media/image165.png"/><Relationship Id="rId23" Type="http://schemas.openxmlformats.org/officeDocument/2006/relationships/image" Target="../media/image170.wmf"/><Relationship Id="rId28" Type="http://schemas.openxmlformats.org/officeDocument/2006/relationships/oleObject" Target="../embeddings/oleObject98.bin"/><Relationship Id="rId10" Type="http://schemas.openxmlformats.org/officeDocument/2006/relationships/image" Target="../media/image161.wmf"/><Relationship Id="rId19" Type="http://schemas.openxmlformats.org/officeDocument/2006/relationships/image" Target="../media/image168.wmf"/><Relationship Id="rId31" Type="http://schemas.openxmlformats.org/officeDocument/2006/relationships/image" Target="../media/image174.wmf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64.png"/><Relationship Id="rId22" Type="http://schemas.openxmlformats.org/officeDocument/2006/relationships/oleObject" Target="../embeddings/oleObject95.bin"/><Relationship Id="rId27" Type="http://schemas.openxmlformats.org/officeDocument/2006/relationships/image" Target="../media/image172.wmf"/><Relationship Id="rId30" Type="http://schemas.openxmlformats.org/officeDocument/2006/relationships/oleObject" Target="../embeddings/oleObject99.bin"/><Relationship Id="rId35" Type="http://schemas.openxmlformats.org/officeDocument/2006/relationships/image" Target="../media/image176.wmf"/><Relationship Id="rId8" Type="http://schemas.openxmlformats.org/officeDocument/2006/relationships/image" Target="../media/image16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9.png"/><Relationship Id="rId4" Type="http://schemas.openxmlformats.org/officeDocument/2006/relationships/image" Target="../media/image178.web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png"/><Relationship Id="rId4" Type="http://schemas.openxmlformats.org/officeDocument/2006/relationships/image" Target="../media/image182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3" Type="http://schemas.openxmlformats.org/officeDocument/2006/relationships/image" Target="../media/image184.wmf"/><Relationship Id="rId7" Type="http://schemas.openxmlformats.org/officeDocument/2006/relationships/image" Target="../media/image132.png"/><Relationship Id="rId2" Type="http://schemas.openxmlformats.org/officeDocument/2006/relationships/oleObject" Target="../embeddings/oleObject10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wmf"/><Relationship Id="rId11" Type="http://schemas.openxmlformats.org/officeDocument/2006/relationships/image" Target="../media/image188.emf"/><Relationship Id="rId5" Type="http://schemas.openxmlformats.org/officeDocument/2006/relationships/oleObject" Target="../embeddings/oleObject103.bin"/><Relationship Id="rId10" Type="http://schemas.openxmlformats.org/officeDocument/2006/relationships/oleObject" Target="../embeddings/oleObject105.bin"/><Relationship Id="rId4" Type="http://schemas.openxmlformats.org/officeDocument/2006/relationships/image" Target="../media/image185.gif"/><Relationship Id="rId9" Type="http://schemas.openxmlformats.org/officeDocument/2006/relationships/image" Target="../media/image187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94.wmf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193.wmf"/><Relationship Id="rId4" Type="http://schemas.openxmlformats.org/officeDocument/2006/relationships/image" Target="../media/image190.wmf"/><Relationship Id="rId9" Type="http://schemas.openxmlformats.org/officeDocument/2006/relationships/oleObject" Target="../embeddings/oleObject109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189.jpg"/><Relationship Id="rId3" Type="http://schemas.openxmlformats.org/officeDocument/2006/relationships/image" Target="../media/image190.wmf"/><Relationship Id="rId7" Type="http://schemas.openxmlformats.org/officeDocument/2006/relationships/image" Target="../media/image192.wmf"/><Relationship Id="rId12" Type="http://schemas.openxmlformats.org/officeDocument/2006/relationships/image" Target="../media/image196.png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95.wmf"/><Relationship Id="rId5" Type="http://schemas.openxmlformats.org/officeDocument/2006/relationships/image" Target="../media/image191.wmf"/><Relationship Id="rId10" Type="http://schemas.openxmlformats.org/officeDocument/2006/relationships/oleObject" Target="../embeddings/oleObject115.bin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193.wmf"/><Relationship Id="rId14" Type="http://schemas.openxmlformats.org/officeDocument/2006/relationships/image" Target="../media/image19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0.wmf"/><Relationship Id="rId7" Type="http://schemas.openxmlformats.org/officeDocument/2006/relationships/image" Target="../media/image195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11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oleObject" Target="../embeddings/oleObject117.bin"/><Relationship Id="rId3" Type="http://schemas.openxmlformats.org/officeDocument/2006/relationships/image" Target="../media/image184.wmf"/><Relationship Id="rId7" Type="http://schemas.openxmlformats.org/officeDocument/2006/relationships/image" Target="../media/image183.png"/><Relationship Id="rId12" Type="http://schemas.openxmlformats.org/officeDocument/2006/relationships/image" Target="../media/image199.wmf"/><Relationship Id="rId2" Type="http://schemas.openxmlformats.org/officeDocument/2006/relationships/oleObject" Target="../embeddings/oleObject10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03.bin"/><Relationship Id="rId10" Type="http://schemas.openxmlformats.org/officeDocument/2006/relationships/image" Target="../media/image187.wmf"/><Relationship Id="rId4" Type="http://schemas.openxmlformats.org/officeDocument/2006/relationships/image" Target="../media/image185.gi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200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13" Type="http://schemas.openxmlformats.org/officeDocument/2006/relationships/oleObject" Target="../embeddings/oleObject123.bin"/><Relationship Id="rId18" Type="http://schemas.openxmlformats.org/officeDocument/2006/relationships/image" Target="../media/image208.wmf"/><Relationship Id="rId3" Type="http://schemas.openxmlformats.org/officeDocument/2006/relationships/oleObject" Target="../embeddings/oleObject118.bin"/><Relationship Id="rId21" Type="http://schemas.openxmlformats.org/officeDocument/2006/relationships/oleObject" Target="../embeddings/oleObject126.bin"/><Relationship Id="rId7" Type="http://schemas.openxmlformats.org/officeDocument/2006/relationships/oleObject" Target="../embeddings/oleObject120.bin"/><Relationship Id="rId12" Type="http://schemas.openxmlformats.org/officeDocument/2006/relationships/image" Target="../media/image205.wmf"/><Relationship Id="rId17" Type="http://schemas.openxmlformats.org/officeDocument/2006/relationships/oleObject" Target="../embeddings/oleObject125.bin"/><Relationship Id="rId2" Type="http://schemas.openxmlformats.org/officeDocument/2006/relationships/image" Target="../media/image183.png"/><Relationship Id="rId16" Type="http://schemas.openxmlformats.org/officeDocument/2006/relationships/image" Target="../media/image207.wmf"/><Relationship Id="rId20" Type="http://schemas.openxmlformats.org/officeDocument/2006/relationships/image" Target="../media/image20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wmf"/><Relationship Id="rId11" Type="http://schemas.openxmlformats.org/officeDocument/2006/relationships/oleObject" Target="../embeddings/oleObject122.bin"/><Relationship Id="rId5" Type="http://schemas.openxmlformats.org/officeDocument/2006/relationships/oleObject" Target="../embeddings/oleObject119.bin"/><Relationship Id="rId15" Type="http://schemas.openxmlformats.org/officeDocument/2006/relationships/oleObject" Target="../embeddings/oleObject124.bin"/><Relationship Id="rId10" Type="http://schemas.openxmlformats.org/officeDocument/2006/relationships/image" Target="../media/image204.wmf"/><Relationship Id="rId19" Type="http://schemas.openxmlformats.org/officeDocument/2006/relationships/oleObject" Target="../embeddings/oleObject117.bin"/><Relationship Id="rId4" Type="http://schemas.openxmlformats.org/officeDocument/2006/relationships/image" Target="../media/image201.wmf"/><Relationship Id="rId9" Type="http://schemas.openxmlformats.org/officeDocument/2006/relationships/oleObject" Target="../embeddings/oleObject121.bin"/><Relationship Id="rId14" Type="http://schemas.openxmlformats.org/officeDocument/2006/relationships/image" Target="../media/image206.wmf"/><Relationship Id="rId22" Type="http://schemas.openxmlformats.org/officeDocument/2006/relationships/image" Target="../media/image20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13" Type="http://schemas.openxmlformats.org/officeDocument/2006/relationships/image" Target="../media/image215.wmf"/><Relationship Id="rId18" Type="http://schemas.openxmlformats.org/officeDocument/2006/relationships/oleObject" Target="../embeddings/oleObject135.bin"/><Relationship Id="rId3" Type="http://schemas.openxmlformats.org/officeDocument/2006/relationships/image" Target="../media/image210.wmf"/><Relationship Id="rId21" Type="http://schemas.openxmlformats.org/officeDocument/2006/relationships/image" Target="../media/image219.emf"/><Relationship Id="rId7" Type="http://schemas.openxmlformats.org/officeDocument/2006/relationships/image" Target="../media/image212.wmf"/><Relationship Id="rId12" Type="http://schemas.openxmlformats.org/officeDocument/2006/relationships/oleObject" Target="../embeddings/oleObject132.bin"/><Relationship Id="rId17" Type="http://schemas.openxmlformats.org/officeDocument/2006/relationships/image" Target="../media/image217.wmf"/><Relationship Id="rId2" Type="http://schemas.openxmlformats.org/officeDocument/2006/relationships/oleObject" Target="../embeddings/oleObject127.bin"/><Relationship Id="rId16" Type="http://schemas.openxmlformats.org/officeDocument/2006/relationships/oleObject" Target="../embeddings/oleObject134.bin"/><Relationship Id="rId20" Type="http://schemas.openxmlformats.org/officeDocument/2006/relationships/oleObject" Target="../embeddings/oleObject11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9.bin"/><Relationship Id="rId11" Type="http://schemas.openxmlformats.org/officeDocument/2006/relationships/image" Target="../media/image214.wmf"/><Relationship Id="rId5" Type="http://schemas.openxmlformats.org/officeDocument/2006/relationships/image" Target="../media/image211.wmf"/><Relationship Id="rId15" Type="http://schemas.openxmlformats.org/officeDocument/2006/relationships/image" Target="../media/image216.wmf"/><Relationship Id="rId10" Type="http://schemas.openxmlformats.org/officeDocument/2006/relationships/oleObject" Target="../embeddings/oleObject131.bin"/><Relationship Id="rId19" Type="http://schemas.openxmlformats.org/officeDocument/2006/relationships/image" Target="../media/image218.wmf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213.wmf"/><Relationship Id="rId14" Type="http://schemas.openxmlformats.org/officeDocument/2006/relationships/oleObject" Target="../embeddings/oleObject133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5.bin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21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8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7.w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10" Type="http://schemas.openxmlformats.org/officeDocument/2006/relationships/image" Target="../media/image16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13" Type="http://schemas.openxmlformats.org/officeDocument/2006/relationships/image" Target="../media/image225.wmf"/><Relationship Id="rId18" Type="http://schemas.openxmlformats.org/officeDocument/2006/relationships/image" Target="../media/image181.png"/><Relationship Id="rId3" Type="http://schemas.openxmlformats.org/officeDocument/2006/relationships/image" Target="../media/image220.wmf"/><Relationship Id="rId7" Type="http://schemas.openxmlformats.org/officeDocument/2006/relationships/image" Target="../media/image222.w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227.wmf"/><Relationship Id="rId2" Type="http://schemas.openxmlformats.org/officeDocument/2006/relationships/oleObject" Target="../embeddings/oleObject136.bin"/><Relationship Id="rId16" Type="http://schemas.openxmlformats.org/officeDocument/2006/relationships/oleObject" Target="../embeddings/oleObject14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8.bin"/><Relationship Id="rId11" Type="http://schemas.openxmlformats.org/officeDocument/2006/relationships/image" Target="../media/image224.emf"/><Relationship Id="rId5" Type="http://schemas.openxmlformats.org/officeDocument/2006/relationships/image" Target="../media/image221.wmf"/><Relationship Id="rId15" Type="http://schemas.openxmlformats.org/officeDocument/2006/relationships/image" Target="../media/image226.wmf"/><Relationship Id="rId10" Type="http://schemas.openxmlformats.org/officeDocument/2006/relationships/oleObject" Target="../embeddings/oleObject132.bin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223.wmf"/><Relationship Id="rId14" Type="http://schemas.openxmlformats.org/officeDocument/2006/relationships/oleObject" Target="../embeddings/oleObject141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wmf"/><Relationship Id="rId13" Type="http://schemas.openxmlformats.org/officeDocument/2006/relationships/oleObject" Target="../embeddings/oleObject148.bin"/><Relationship Id="rId3" Type="http://schemas.openxmlformats.org/officeDocument/2006/relationships/image" Target="../media/image228.wmf"/><Relationship Id="rId7" Type="http://schemas.openxmlformats.org/officeDocument/2006/relationships/oleObject" Target="../embeddings/oleObject145.bin"/><Relationship Id="rId12" Type="http://schemas.openxmlformats.org/officeDocument/2006/relationships/image" Target="../media/image233.wmf"/><Relationship Id="rId2" Type="http://schemas.openxmlformats.org/officeDocument/2006/relationships/oleObject" Target="../embeddings/oleObject14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wmf"/><Relationship Id="rId11" Type="http://schemas.openxmlformats.org/officeDocument/2006/relationships/oleObject" Target="../embeddings/oleObject147.bin"/><Relationship Id="rId5" Type="http://schemas.openxmlformats.org/officeDocument/2006/relationships/oleObject" Target="../embeddings/oleObject144.bin"/><Relationship Id="rId15" Type="http://schemas.openxmlformats.org/officeDocument/2006/relationships/image" Target="../media/image181.png"/><Relationship Id="rId10" Type="http://schemas.openxmlformats.org/officeDocument/2006/relationships/image" Target="../media/image232.wmf"/><Relationship Id="rId4" Type="http://schemas.openxmlformats.org/officeDocument/2006/relationships/image" Target="../media/image229.png"/><Relationship Id="rId9" Type="http://schemas.openxmlformats.org/officeDocument/2006/relationships/oleObject" Target="../embeddings/oleObject146.bin"/><Relationship Id="rId14" Type="http://schemas.openxmlformats.org/officeDocument/2006/relationships/image" Target="../media/image234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1.gif"/><Relationship Id="rId7" Type="http://schemas.openxmlformats.org/officeDocument/2006/relationships/image" Target="../media/image244.png"/><Relationship Id="rId2" Type="http://schemas.openxmlformats.org/officeDocument/2006/relationships/image" Target="../media/image24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43.gif"/><Relationship Id="rId4" Type="http://schemas.openxmlformats.org/officeDocument/2006/relationships/image" Target="../media/image242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.bin"/><Relationship Id="rId3" Type="http://schemas.openxmlformats.org/officeDocument/2006/relationships/image" Target="../media/image247.png"/><Relationship Id="rId7" Type="http://schemas.openxmlformats.org/officeDocument/2006/relationships/image" Target="../media/image249.wmf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50.bin"/><Relationship Id="rId11" Type="http://schemas.openxmlformats.org/officeDocument/2006/relationships/image" Target="../media/image251.wmf"/><Relationship Id="rId5" Type="http://schemas.openxmlformats.org/officeDocument/2006/relationships/image" Target="../media/image248.wmf"/><Relationship Id="rId10" Type="http://schemas.openxmlformats.org/officeDocument/2006/relationships/oleObject" Target="../embeddings/oleObject152.bin"/><Relationship Id="rId4" Type="http://schemas.openxmlformats.org/officeDocument/2006/relationships/oleObject" Target="../embeddings/oleObject149.bin"/><Relationship Id="rId9" Type="http://schemas.openxmlformats.org/officeDocument/2006/relationships/image" Target="../media/image250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webp"/><Relationship Id="rId5" Type="http://schemas.openxmlformats.org/officeDocument/2006/relationships/image" Target="../media/image257.webp"/><Relationship Id="rId4" Type="http://schemas.openxmlformats.org/officeDocument/2006/relationships/image" Target="../media/image256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wmf"/><Relationship Id="rId3" Type="http://schemas.openxmlformats.org/officeDocument/2006/relationships/image" Target="../media/image260.jpg"/><Relationship Id="rId7" Type="http://schemas.openxmlformats.org/officeDocument/2006/relationships/oleObject" Target="../embeddings/oleObject154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2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26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wmf"/><Relationship Id="rId3" Type="http://schemas.openxmlformats.org/officeDocument/2006/relationships/image" Target="../media/image265.png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270.wmf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wmf"/><Relationship Id="rId11" Type="http://schemas.openxmlformats.org/officeDocument/2006/relationships/oleObject" Target="../embeddings/oleObject158.bin"/><Relationship Id="rId5" Type="http://schemas.openxmlformats.org/officeDocument/2006/relationships/oleObject" Target="../embeddings/oleObject155.bin"/><Relationship Id="rId10" Type="http://schemas.openxmlformats.org/officeDocument/2006/relationships/image" Target="../media/image269.wmf"/><Relationship Id="rId4" Type="http://schemas.openxmlformats.org/officeDocument/2006/relationships/image" Target="../media/image266.png"/><Relationship Id="rId9" Type="http://schemas.openxmlformats.org/officeDocument/2006/relationships/oleObject" Target="../embeddings/oleObject157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4.jpg"/><Relationship Id="rId5" Type="http://schemas.openxmlformats.org/officeDocument/2006/relationships/image" Target="../media/image273.jpeg"/><Relationship Id="rId4" Type="http://schemas.openxmlformats.org/officeDocument/2006/relationships/image" Target="../media/image27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78.wmf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60.bin"/><Relationship Id="rId5" Type="http://schemas.openxmlformats.org/officeDocument/2006/relationships/image" Target="../media/image277.wmf"/><Relationship Id="rId4" Type="http://schemas.openxmlformats.org/officeDocument/2006/relationships/oleObject" Target="../embeddings/oleObject159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2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w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w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288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3.jpg"/><Relationship Id="rId4" Type="http://schemas.openxmlformats.org/officeDocument/2006/relationships/image" Target="../media/image29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13.bin"/><Relationship Id="rId2" Type="http://schemas.openxmlformats.org/officeDocument/2006/relationships/image" Target="../media/image19.jpg"/><Relationship Id="rId16" Type="http://schemas.openxmlformats.org/officeDocument/2006/relationships/image" Target="../media/image2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4.wmf"/><Relationship Id="rId19" Type="http://schemas.openxmlformats.org/officeDocument/2006/relationships/image" Target="../media/image29.png"/><Relationship Id="rId4" Type="http://schemas.openxmlformats.org/officeDocument/2006/relationships/image" Target="../media/image21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6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3.jpg"/><Relationship Id="rId4" Type="http://schemas.openxmlformats.org/officeDocument/2006/relationships/image" Target="../media/image302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g"/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6.wmf"/><Relationship Id="rId4" Type="http://schemas.openxmlformats.org/officeDocument/2006/relationships/oleObject" Target="../embeddings/oleObject165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wmf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312.wmf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wmf"/><Relationship Id="rId11" Type="http://schemas.openxmlformats.org/officeDocument/2006/relationships/oleObject" Target="../embeddings/oleObject170.bin"/><Relationship Id="rId5" Type="http://schemas.openxmlformats.org/officeDocument/2006/relationships/oleObject" Target="../embeddings/oleObject167.bin"/><Relationship Id="rId10" Type="http://schemas.openxmlformats.org/officeDocument/2006/relationships/image" Target="../media/image311.wmf"/><Relationship Id="rId4" Type="http://schemas.openxmlformats.org/officeDocument/2006/relationships/image" Target="../media/image308.wmf"/><Relationship Id="rId9" Type="http://schemas.openxmlformats.org/officeDocument/2006/relationships/oleObject" Target="../embeddings/oleObject169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4.wmf"/><Relationship Id="rId3" Type="http://schemas.openxmlformats.org/officeDocument/2006/relationships/image" Target="../media/image30.w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36.wmf"/><Relationship Id="rId2" Type="http://schemas.openxmlformats.org/officeDocument/2006/relationships/oleObject" Target="../embeddings/oleObject14.bin"/><Relationship Id="rId16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3.wmf"/><Relationship Id="rId5" Type="http://schemas.openxmlformats.org/officeDocument/2006/relationships/image" Target="../media/image31.wmf"/><Relationship Id="rId15" Type="http://schemas.openxmlformats.org/officeDocument/2006/relationships/image" Target="../media/image35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42.wmf"/><Relationship Id="rId26" Type="http://schemas.openxmlformats.org/officeDocument/2006/relationships/image" Target="../media/image46.w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8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26.bin"/><Relationship Id="rId25" Type="http://schemas.openxmlformats.org/officeDocument/2006/relationships/oleObject" Target="../embeddings/oleObject30.bin"/><Relationship Id="rId2" Type="http://schemas.openxmlformats.org/officeDocument/2006/relationships/image" Target="../media/image19.jpg"/><Relationship Id="rId16" Type="http://schemas.openxmlformats.org/officeDocument/2006/relationships/image" Target="../media/image41.wmf"/><Relationship Id="rId20" Type="http://schemas.openxmlformats.org/officeDocument/2006/relationships/image" Target="../media/image4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23.bin"/><Relationship Id="rId24" Type="http://schemas.openxmlformats.org/officeDocument/2006/relationships/image" Target="../media/image45.wmf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29.bin"/><Relationship Id="rId28" Type="http://schemas.openxmlformats.org/officeDocument/2006/relationships/image" Target="../media/image47.wmf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40.wmf"/><Relationship Id="rId22" Type="http://schemas.openxmlformats.org/officeDocument/2006/relationships/image" Target="../media/image44.wmf"/><Relationship Id="rId27" Type="http://schemas.openxmlformats.org/officeDocument/2006/relationships/oleObject" Target="../embeddings/oleObject3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різниця</a:t>
            </a:r>
            <a:r>
              <a:rPr lang="ru-RU" sz="3600" b="1" dirty="0">
                <a:solidFill>
                  <a:srgbClr val="4D4D4D"/>
                </a:solidFill>
              </a:rPr>
              <a:t> ходу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256636"/>
              </p:ext>
            </p:extLst>
          </p:nvPr>
        </p:nvGraphicFramePr>
        <p:xfrm>
          <a:off x="228600" y="2538411"/>
          <a:ext cx="724376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60640" imgH="482400" progId="Equation.DSMT4">
                  <p:embed/>
                </p:oleObj>
              </mc:Choice>
              <mc:Fallback>
                <p:oleObj name="Equation" r:id="rId2" imgW="38606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600" y="2538411"/>
                        <a:ext cx="724376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C836145-B54D-764D-7223-6AE92003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155426"/>
              </p:ext>
            </p:extLst>
          </p:nvPr>
        </p:nvGraphicFramePr>
        <p:xfrm>
          <a:off x="4180608" y="66675"/>
          <a:ext cx="1730665" cy="99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85800" imgH="393480" progId="Equation.DSMT4">
                  <p:embed/>
                </p:oleObj>
              </mc:Choice>
              <mc:Fallback>
                <p:oleObj name="Equation" r:id="rId10" imgW="685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0608" y="66675"/>
                        <a:ext cx="1730665" cy="99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Загальна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b="1" dirty="0">
                <a:solidFill>
                  <a:srgbClr val="4D4D4D"/>
                </a:solidFill>
              </a:rPr>
              <a:t> схема (схема Юнга)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92678" y="560394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C88E7B8-E6A4-355B-927F-8946DC9CF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656711"/>
              </p:ext>
            </p:extLst>
          </p:nvPr>
        </p:nvGraphicFramePr>
        <p:xfrm>
          <a:off x="2892840" y="930156"/>
          <a:ext cx="2470760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228600" progId="Equation.DSMT4">
                  <p:embed/>
                </p:oleObj>
              </mc:Choice>
              <mc:Fallback>
                <p:oleObj name="Equation" r:id="rId4" imgW="1079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2840" y="930156"/>
                        <a:ext cx="2470760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51D8441A-7717-3E91-77AE-30B396A7B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610525"/>
              </p:ext>
            </p:extLst>
          </p:nvPr>
        </p:nvGraphicFramePr>
        <p:xfrm>
          <a:off x="2957575" y="1815841"/>
          <a:ext cx="22685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57575" y="1815841"/>
                        <a:ext cx="2268538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962633E-2158-B33C-928B-9C9A8FC9A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576137"/>
              </p:ext>
            </p:extLst>
          </p:nvPr>
        </p:nvGraphicFramePr>
        <p:xfrm>
          <a:off x="2920438" y="2648829"/>
          <a:ext cx="2443162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253800" progId="Equation.DSMT4">
                  <p:embed/>
                </p:oleObj>
              </mc:Choice>
              <mc:Fallback>
                <p:oleObj name="Equation" r:id="rId8" imgW="1066680" imgH="253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51D8441A-7717-3E91-77AE-30B396A7B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20438" y="2648829"/>
                        <a:ext cx="2443162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B8D53DD-A80E-1464-DB2B-6B0E884BF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333561"/>
              </p:ext>
            </p:extLst>
          </p:nvPr>
        </p:nvGraphicFramePr>
        <p:xfrm>
          <a:off x="2617788" y="5603875"/>
          <a:ext cx="25574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17440" imgH="203040" progId="Equation.DSMT4">
                  <p:embed/>
                </p:oleObj>
              </mc:Choice>
              <mc:Fallback>
                <p:oleObj name="Equation" r:id="rId10" imgW="111744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17788" y="5603875"/>
                        <a:ext cx="2557462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05FA96-2F4D-C772-73BE-637303C3D20F}"/>
              </a:ext>
            </a:extLst>
          </p:cNvPr>
          <p:cNvSpPr txBox="1"/>
          <p:nvPr/>
        </p:nvSpPr>
        <p:spPr>
          <a:xfrm>
            <a:off x="3389249" y="248618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i="1" dirty="0" err="1">
                <a:solidFill>
                  <a:srgbClr val="C00000"/>
                </a:solidFill>
                <a:latin typeface="Candara" panose="020E0502030303020204" pitchFamily="34" charset="0"/>
              </a:rPr>
              <a:t>цуги</a:t>
            </a:r>
            <a:r>
              <a:rPr lang="uk-UA" sz="3600" i="1" dirty="0">
                <a:solidFill>
                  <a:srgbClr val="C00000"/>
                </a:solidFill>
                <a:latin typeface="Candara" panose="020E0502030303020204" pitchFamily="34" charset="0"/>
              </a:rPr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78" y="3285909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2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36332" y="5671803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90E2C31-3700-563E-81A4-0F6C87E2A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534776"/>
              </p:ext>
            </p:extLst>
          </p:nvPr>
        </p:nvGraphicFramePr>
        <p:xfrm>
          <a:off x="207687" y="4264117"/>
          <a:ext cx="15605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3280" imgH="228600" progId="Equation.DSMT4">
                  <p:embed/>
                </p:oleObj>
              </mc:Choice>
              <mc:Fallback>
                <p:oleObj name="Equation" r:id="rId9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687" y="4264117"/>
                        <a:ext cx="1560513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6B806B1-C504-8E5E-116F-6B16D6278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771379"/>
              </p:ext>
            </p:extLst>
          </p:nvPr>
        </p:nvGraphicFramePr>
        <p:xfrm>
          <a:off x="207687" y="4550022"/>
          <a:ext cx="22717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57120" imgH="393480" progId="Equation.DSMT4">
                  <p:embed/>
                </p:oleObj>
              </mc:Choice>
              <mc:Fallback>
                <p:oleObj name="Equation" r:id="rId11" imgW="1257120" imgH="393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90E2C31-3700-563E-81A4-0F6C87E2A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7687" y="4550022"/>
                        <a:ext cx="2271712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925858F-E260-A1A9-CE90-F387CD23E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446652"/>
              </p:ext>
            </p:extLst>
          </p:nvPr>
        </p:nvGraphicFramePr>
        <p:xfrm>
          <a:off x="961124" y="5594158"/>
          <a:ext cx="3634264" cy="77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54000" imgH="393480" progId="Equation.DSMT4">
                  <p:embed/>
                </p:oleObj>
              </mc:Choice>
              <mc:Fallback>
                <p:oleObj name="Equation" r:id="rId13" imgW="185400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6B806B1-C504-8E5E-116F-6B16D6278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1124" y="5594158"/>
                        <a:ext cx="3634264" cy="773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17A6A4A5-6E2F-0EDE-F81A-80AD3BBFFE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916953"/>
              </p:ext>
            </p:extLst>
          </p:nvPr>
        </p:nvGraphicFramePr>
        <p:xfrm>
          <a:off x="290815" y="5097307"/>
          <a:ext cx="15605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90E2C31-3700-563E-81A4-0F6C87E2A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815" y="5097307"/>
                        <a:ext cx="1560513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25545ACE-469D-E1FB-40EC-2F9EE053F9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173960"/>
              </p:ext>
            </p:extLst>
          </p:nvPr>
        </p:nvGraphicFramePr>
        <p:xfrm>
          <a:off x="290815" y="5383212"/>
          <a:ext cx="22717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393480" progId="Equation.DSMT4">
                  <p:embed/>
                </p:oleObj>
              </mc:Choice>
              <mc:Fallback>
                <p:oleObj name="Equation" r:id="rId6" imgW="125712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6B806B1-C504-8E5E-116F-6B16D6278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815" y="5383212"/>
                        <a:ext cx="2271712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Явище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ru-RU" sz="3600" b="1" dirty="0">
                <a:solidFill>
                  <a:srgbClr val="4D4D4D"/>
                </a:solidFill>
              </a:rPr>
            </a:br>
            <a:r>
              <a:rPr lang="ru-RU" sz="3600" b="1" dirty="0" err="1">
                <a:solidFill>
                  <a:srgbClr val="4D4D4D"/>
                </a:solidFill>
              </a:rPr>
              <a:t>Загальні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умови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мінімумів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максимумів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.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b="1" dirty="0">
                <a:solidFill>
                  <a:srgbClr val="4D4D4D"/>
                </a:solidFill>
              </a:rPr>
              <a:t> у тонких </a:t>
            </a:r>
            <a:r>
              <a:rPr lang="ru-RU" sz="3600" b="1" dirty="0" err="1">
                <a:solidFill>
                  <a:srgbClr val="4D4D4D"/>
                </a:solidFill>
              </a:rPr>
              <a:t>плівках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841158"/>
              </p:ext>
            </p:extLst>
          </p:nvPr>
        </p:nvGraphicFramePr>
        <p:xfrm>
          <a:off x="6126598" y="1908821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6598" y="1908821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347857"/>
              </p:ext>
            </p:extLst>
          </p:nvPr>
        </p:nvGraphicFramePr>
        <p:xfrm>
          <a:off x="5854185" y="3844376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3844376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6650" y="381000"/>
          <a:ext cx="39814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6650" y="381000"/>
                        <a:ext cx="398145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08" y="5405957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753" y="5239563"/>
            <a:ext cx="5309487" cy="108585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5FF099-2988-6DC8-1EA8-C7BAB5350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961488"/>
              </p:ext>
            </p:extLst>
          </p:nvPr>
        </p:nvGraphicFramePr>
        <p:xfrm>
          <a:off x="2406625" y="3861944"/>
          <a:ext cx="4753414" cy="115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26920" imgH="419040" progId="Equation.DSMT4">
                  <p:embed/>
                </p:oleObj>
              </mc:Choice>
              <mc:Fallback>
                <p:oleObj name="Equation" r:id="rId9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6625" y="3861944"/>
                        <a:ext cx="4753414" cy="115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149" y="50159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en-US" sz="3600" b="1" dirty="0">
                <a:solidFill>
                  <a:srgbClr val="4D4D4D"/>
                </a:solidFill>
              </a:rPr>
            </a:br>
            <a:r>
              <a:rPr lang="ru-RU" sz="3600" b="1" dirty="0">
                <a:solidFill>
                  <a:srgbClr val="4D4D4D"/>
                </a:solidFill>
              </a:rPr>
              <a:t>Принцип Гюйгенса-Френеля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67016" y="4718026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Христіа́н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ван З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йліхем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69" y="2063955"/>
            <a:ext cx="1899936" cy="24895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41704" y="4724893"/>
            <a:ext cx="2302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3484-38AF-BBB1-29E1-EDBDDB044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D9A06D-50B1-4A99-8285-A917A1C9C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4" t="2296"/>
          <a:stretch>
            <a:fillRect/>
          </a:stretch>
        </p:blipFill>
        <p:spPr>
          <a:xfrm>
            <a:off x="480290" y="249382"/>
            <a:ext cx="3913959" cy="26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6" y="3131058"/>
            <a:ext cx="5071079" cy="21565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2" y="239144"/>
            <a:ext cx="3948507" cy="118455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251D95-DFA0-6EBE-48E2-1E67C9C245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98" y="543939"/>
            <a:ext cx="3225800" cy="21935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54C92F-8B1E-D85B-8241-163E2E9666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98" y="3528215"/>
            <a:ext cx="3429000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479276" y="173052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9D9E80-FE70-C266-CFD8-580DA24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6" y="696272"/>
            <a:ext cx="6093151" cy="27426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EB6F18-7FEC-DB12-105A-F9813BE44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91" y="3429000"/>
            <a:ext cx="4835391" cy="32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2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паралельних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променів</a:t>
            </a:r>
            <a:r>
              <a:rPr lang="ru-RU" sz="3600" b="1" dirty="0">
                <a:solidFill>
                  <a:srgbClr val="4D4D4D"/>
                </a:solidFill>
              </a:rPr>
              <a:t> на </a:t>
            </a:r>
            <a:r>
              <a:rPr lang="ru-RU" sz="3600" b="1" dirty="0" err="1">
                <a:solidFill>
                  <a:srgbClr val="4D4D4D"/>
                </a:solidFill>
              </a:rPr>
              <a:t>щілині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328487"/>
              </p:ext>
            </p:extLst>
          </p:nvPr>
        </p:nvGraphicFramePr>
        <p:xfrm>
          <a:off x="3944647" y="1844968"/>
          <a:ext cx="31892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47560" imgH="253800" progId="Equation.DSMT4">
                  <p:embed/>
                </p:oleObj>
              </mc:Choice>
              <mc:Fallback>
                <p:oleObj name="Equation" r:id="rId6" imgW="144756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4647" y="1844968"/>
                        <a:ext cx="3189288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685866"/>
              </p:ext>
            </p:extLst>
          </p:nvPr>
        </p:nvGraphicFramePr>
        <p:xfrm>
          <a:off x="3831183" y="2809079"/>
          <a:ext cx="4570412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01720" imgH="253800" progId="Equation.DSMT4">
                  <p:embed/>
                </p:oleObj>
              </mc:Choice>
              <mc:Fallback>
                <p:oleObj name="Equation" r:id="rId8" imgW="170172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31183" y="2809079"/>
                        <a:ext cx="4570412" cy="68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725572"/>
              </p:ext>
            </p:extLst>
          </p:nvPr>
        </p:nvGraphicFramePr>
        <p:xfrm>
          <a:off x="4084894" y="617539"/>
          <a:ext cx="491013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9800" imgH="457200" progId="Equation.DSMT4">
                  <p:embed/>
                </p:oleObj>
              </mc:Choice>
              <mc:Fallback>
                <p:oleObj name="Equation" r:id="rId4" imgW="2539800" imgH="457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4894" y="617539"/>
                        <a:ext cx="4910137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960649"/>
              </p:ext>
            </p:extLst>
          </p:nvPr>
        </p:nvGraphicFramePr>
        <p:xfrm>
          <a:off x="4181474" y="1484186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36760" imgH="495000" progId="Equation.DSMT4">
                  <p:embed/>
                </p:oleObj>
              </mc:Choice>
              <mc:Fallback>
                <p:oleObj name="Equation" r:id="rId6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81474" y="1484186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247903"/>
              </p:ext>
            </p:extLst>
          </p:nvPr>
        </p:nvGraphicFramePr>
        <p:xfrm>
          <a:off x="3859213" y="2436813"/>
          <a:ext cx="52070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66880" imgH="545760" progId="Equation.DSMT4">
                  <p:embed/>
                </p:oleObj>
              </mc:Choice>
              <mc:Fallback>
                <p:oleObj name="Equation" r:id="rId8" imgW="266688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9213" y="2436813"/>
                        <a:ext cx="52070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573639"/>
              </p:ext>
            </p:extLst>
          </p:nvPr>
        </p:nvGraphicFramePr>
        <p:xfrm>
          <a:off x="4057650" y="3597275"/>
          <a:ext cx="4810125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63480" imgH="545760" progId="Equation.DSMT4">
                  <p:embed/>
                </p:oleObj>
              </mc:Choice>
              <mc:Fallback>
                <p:oleObj name="Equation" r:id="rId10" imgW="246348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57650" y="3597275"/>
                        <a:ext cx="4810125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3F8CB985-20F0-5E10-9ACC-1C53D6834C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827039"/>
              </p:ext>
            </p:extLst>
          </p:nvPr>
        </p:nvGraphicFramePr>
        <p:xfrm>
          <a:off x="4181475" y="93911"/>
          <a:ext cx="3968717" cy="591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570541" imgH="681504" progId="Equation.DSMT4">
                  <p:embed/>
                </p:oleObj>
              </mc:Choice>
              <mc:Fallback>
                <p:oleObj name="Equation" r:id="rId12" imgW="4570541" imgH="68150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81475" y="93911"/>
                        <a:ext cx="3968717" cy="591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961509"/>
              </p:ext>
            </p:extLst>
          </p:nvPr>
        </p:nvGraphicFramePr>
        <p:xfrm>
          <a:off x="196553" y="4271818"/>
          <a:ext cx="2908301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00200" imgH="393480" progId="Equation.DSMT4">
                  <p:embed/>
                </p:oleObj>
              </mc:Choice>
              <mc:Fallback>
                <p:oleObj name="Equation" r:id="rId3" imgW="1600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271818"/>
                        <a:ext cx="2908301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54333"/>
              </p:ext>
            </p:extLst>
          </p:nvPr>
        </p:nvGraphicFramePr>
        <p:xfrm>
          <a:off x="3962479" y="217149"/>
          <a:ext cx="4183994" cy="927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63480" imgH="545760" progId="Equation.DSMT4">
                  <p:embed/>
                </p:oleObj>
              </mc:Choice>
              <mc:Fallback>
                <p:oleObj name="Equation" r:id="rId5" imgW="246348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2479" y="217149"/>
                        <a:ext cx="4183994" cy="927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680859"/>
              </p:ext>
            </p:extLst>
          </p:nvPr>
        </p:nvGraphicFramePr>
        <p:xfrm>
          <a:off x="3733800" y="1543050"/>
          <a:ext cx="526573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25600" imgH="571320" progId="Equation.DSMT4">
                  <p:embed/>
                </p:oleObj>
              </mc:Choice>
              <mc:Fallback>
                <p:oleObj name="Equation" r:id="rId7" imgW="3225600" imgH="57132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543050"/>
                        <a:ext cx="5265738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371756"/>
              </p:ext>
            </p:extLst>
          </p:nvPr>
        </p:nvGraphicFramePr>
        <p:xfrm>
          <a:off x="2692400" y="2875021"/>
          <a:ext cx="630713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860640" imgH="977760" progId="Equation.DSMT4">
                  <p:embed/>
                </p:oleObj>
              </mc:Choice>
              <mc:Fallback>
                <p:oleObj name="Equation" r:id="rId9" imgW="3860640" imgH="9777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92400" y="2875021"/>
                        <a:ext cx="6307138" cy="159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003295"/>
              </p:ext>
            </p:extLst>
          </p:nvPr>
        </p:nvGraphicFramePr>
        <p:xfrm>
          <a:off x="4129389" y="4452202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29389" y="4452202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79763"/>
              </p:ext>
            </p:extLst>
          </p:nvPr>
        </p:nvGraphicFramePr>
        <p:xfrm>
          <a:off x="617538" y="217488"/>
          <a:ext cx="216535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977760" progId="Equation.DSMT4">
                  <p:embed/>
                </p:oleObj>
              </mc:Choice>
              <mc:Fallback>
                <p:oleObj name="Equation" r:id="rId2" imgW="17524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217488"/>
                        <a:ext cx="2165350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963844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570240"/>
              </p:ext>
            </p:extLst>
          </p:nvPr>
        </p:nvGraphicFramePr>
        <p:xfrm>
          <a:off x="119063" y="2346325"/>
          <a:ext cx="7823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19360" imgH="457200" progId="Equation.DSMT4">
                  <p:embed/>
                </p:oleObj>
              </mc:Choice>
              <mc:Fallback>
                <p:oleObj name="Equation" r:id="rId9" imgW="44193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063" y="2346325"/>
                        <a:ext cx="78232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EB0A5-C3F0-A443-BB23-97D90E1B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:a16="http://schemas.microsoft.com/office/drawing/2014/main" id="{81AD32E4-A6F9-A0F2-80B6-2E57A8D1AA04}"/>
              </a:ext>
            </a:extLst>
          </p:cNvPr>
          <p:cNvSpPr/>
          <p:nvPr/>
        </p:nvSpPr>
        <p:spPr>
          <a:xfrm>
            <a:off x="2644054" y="2153340"/>
            <a:ext cx="3732247" cy="3698266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cxnSp>
        <p:nvCxnSpPr>
          <p:cNvPr id="19" name="Пряма зі стрілкою 18">
            <a:extLst>
              <a:ext uri="{FF2B5EF4-FFF2-40B4-BE49-F238E27FC236}">
                <a16:creationId xmlns:a16="http://schemas.microsoft.com/office/drawing/2014/main" id="{AECBFFFB-3618-1AE3-7393-A28565017D71}"/>
              </a:ext>
            </a:extLst>
          </p:cNvPr>
          <p:cNvCxnSpPr>
            <a:cxnSpLocks/>
          </p:cNvCxnSpPr>
          <p:nvPr/>
        </p:nvCxnSpPr>
        <p:spPr>
          <a:xfrm flipV="1">
            <a:off x="4589011" y="2881745"/>
            <a:ext cx="1477818" cy="1121255"/>
          </a:xfrm>
          <a:prstGeom prst="straightConnector1">
            <a:avLst/>
          </a:prstGeom>
          <a:ln w="50800">
            <a:solidFill>
              <a:srgbClr val="FF0000"/>
            </a:solidFill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 сполучна лінія 21">
            <a:extLst>
              <a:ext uri="{FF2B5EF4-FFF2-40B4-BE49-F238E27FC236}">
                <a16:creationId xmlns:a16="http://schemas.microsoft.com/office/drawing/2014/main" id="{A9F638C6-DC2A-CF72-CE8D-7B26AAD82156}"/>
              </a:ext>
            </a:extLst>
          </p:cNvPr>
          <p:cNvCxnSpPr>
            <a:cxnSpLocks/>
          </p:cNvCxnSpPr>
          <p:nvPr/>
        </p:nvCxnSpPr>
        <p:spPr>
          <a:xfrm>
            <a:off x="2095193" y="4002473"/>
            <a:ext cx="504305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 сполучна лінія 22">
            <a:extLst>
              <a:ext uri="{FF2B5EF4-FFF2-40B4-BE49-F238E27FC236}">
                <a16:creationId xmlns:a16="http://schemas.microsoft.com/office/drawing/2014/main" id="{AD7C873C-DDA2-1703-8B7A-3E58F15BF21B}"/>
              </a:ext>
            </a:extLst>
          </p:cNvPr>
          <p:cNvCxnSpPr>
            <a:cxnSpLocks/>
          </p:cNvCxnSpPr>
          <p:nvPr/>
        </p:nvCxnSpPr>
        <p:spPr>
          <a:xfrm flipH="1">
            <a:off x="4572000" y="1522500"/>
            <a:ext cx="21099" cy="49891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Об'єкт 35">
            <a:extLst>
              <a:ext uri="{FF2B5EF4-FFF2-40B4-BE49-F238E27FC236}">
                <a16:creationId xmlns:a16="http://schemas.microsoft.com/office/drawing/2014/main" id="{D0035D33-56C3-BC80-1E58-FD6BC8EE8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245791"/>
              </p:ext>
            </p:extLst>
          </p:nvPr>
        </p:nvGraphicFramePr>
        <p:xfrm>
          <a:off x="5355553" y="3391663"/>
          <a:ext cx="489069" cy="61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040" imgH="253800" progId="Equation.DSMT4">
                  <p:embed/>
                </p:oleObj>
              </mc:Choice>
              <mc:Fallback>
                <p:oleObj name="Equation" r:id="rId2" imgW="203040" imgH="253800" progId="Equation.DSMT4">
                  <p:embed/>
                  <p:pic>
                    <p:nvPicPr>
                      <p:cNvPr id="36" name="Об'єкт 35">
                        <a:extLst>
                          <a:ext uri="{FF2B5EF4-FFF2-40B4-BE49-F238E27FC236}">
                            <a16:creationId xmlns:a16="http://schemas.microsoft.com/office/drawing/2014/main" id="{D0035D33-56C3-BC80-1E58-FD6BC8EE8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5553" y="3391663"/>
                        <a:ext cx="489069" cy="61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Об'єкт 36">
            <a:extLst>
              <a:ext uri="{FF2B5EF4-FFF2-40B4-BE49-F238E27FC236}">
                <a16:creationId xmlns:a16="http://schemas.microsoft.com/office/drawing/2014/main" id="{DCDE15ED-11FD-E83B-FB66-058BF71EB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480727"/>
              </p:ext>
            </p:extLst>
          </p:nvPr>
        </p:nvGraphicFramePr>
        <p:xfrm>
          <a:off x="5908893" y="2367152"/>
          <a:ext cx="570245" cy="543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400" imgH="253800" progId="Equation.DSMT4">
                  <p:embed/>
                </p:oleObj>
              </mc:Choice>
              <mc:Fallback>
                <p:oleObj name="Equation" r:id="rId4" imgW="266400" imgH="253800" progId="Equation.DSMT4">
                  <p:embed/>
                  <p:pic>
                    <p:nvPicPr>
                      <p:cNvPr id="37" name="Об'єкт 36">
                        <a:extLst>
                          <a:ext uri="{FF2B5EF4-FFF2-40B4-BE49-F238E27FC236}">
                            <a16:creationId xmlns:a16="http://schemas.microsoft.com/office/drawing/2014/main" id="{DCDE15ED-11FD-E83B-FB66-058BF71EB2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08893" y="2367152"/>
                        <a:ext cx="570245" cy="543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Дуга 43">
            <a:extLst>
              <a:ext uri="{FF2B5EF4-FFF2-40B4-BE49-F238E27FC236}">
                <a16:creationId xmlns:a16="http://schemas.microsoft.com/office/drawing/2014/main" id="{A995968E-0C3A-F620-1583-8A06B55D74CE}"/>
              </a:ext>
            </a:extLst>
          </p:cNvPr>
          <p:cNvSpPr/>
          <p:nvPr/>
        </p:nvSpPr>
        <p:spPr>
          <a:xfrm>
            <a:off x="4747607" y="3593058"/>
            <a:ext cx="600364" cy="869069"/>
          </a:xfrm>
          <a:prstGeom prst="arc">
            <a:avLst>
              <a:gd name="adj1" fmla="val 17103710"/>
              <a:gd name="adj2" fmla="val 2110327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23287F41-45E4-8A00-5033-79F07A5347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743" y="90416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87668" imgH="1281646" progId="Equation.DSMT4">
                  <p:embed/>
                </p:oleObj>
              </mc:Choice>
              <mc:Fallback>
                <p:oleObj name="Equation" r:id="rId6" imgW="3587668" imgH="1281646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23287F41-45E4-8A00-5033-79F07A5347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743" y="90416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CCC838CE-EB2D-A340-B6B8-CEE06F8B43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4995" y="96807"/>
          <a:ext cx="3487753" cy="48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28800" imgH="253800" progId="Equation.DSMT4">
                  <p:embed/>
                </p:oleObj>
              </mc:Choice>
              <mc:Fallback>
                <p:oleObj name="Equation" r:id="rId8" imgW="1828800" imgH="25380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CCC838CE-EB2D-A340-B6B8-CEE06F8B43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44995" y="96807"/>
                        <a:ext cx="3487753" cy="48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F5FA0BA-5A16-F325-59D8-46EA714C44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3856" y="728173"/>
          <a:ext cx="3630030" cy="48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04760" imgH="253800" progId="Equation.DSMT4">
                  <p:embed/>
                </p:oleObj>
              </mc:Choice>
              <mc:Fallback>
                <p:oleObj name="Equation" r:id="rId10" imgW="190476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F5FA0BA-5A16-F325-59D8-46EA714C44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73856" y="728173"/>
                        <a:ext cx="3630030" cy="48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Овал 24">
            <a:extLst>
              <a:ext uri="{FF2B5EF4-FFF2-40B4-BE49-F238E27FC236}">
                <a16:creationId xmlns:a16="http://schemas.microsoft.com/office/drawing/2014/main" id="{412F15BA-97A0-B2A9-5F7E-DAC7B417CF0E}"/>
              </a:ext>
            </a:extLst>
          </p:cNvPr>
          <p:cNvSpPr/>
          <p:nvPr/>
        </p:nvSpPr>
        <p:spPr>
          <a:xfrm>
            <a:off x="2316872" y="1744732"/>
            <a:ext cx="4560932" cy="4519406"/>
          </a:xfrm>
          <a:prstGeom prst="ellipse">
            <a:avLst/>
          </a:prstGeom>
          <a:noFill/>
          <a:ln w="1905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6" name="Пряма зі стрілкою 25">
            <a:extLst>
              <a:ext uri="{FF2B5EF4-FFF2-40B4-BE49-F238E27FC236}">
                <a16:creationId xmlns:a16="http://schemas.microsoft.com/office/drawing/2014/main" id="{C08F0E9C-DA33-1BF2-530D-5C589C54D307}"/>
              </a:ext>
            </a:extLst>
          </p:cNvPr>
          <p:cNvCxnSpPr>
            <a:cxnSpLocks/>
          </p:cNvCxnSpPr>
          <p:nvPr/>
        </p:nvCxnSpPr>
        <p:spPr>
          <a:xfrm flipH="1" flipV="1">
            <a:off x="3964176" y="1818860"/>
            <a:ext cx="624958" cy="2183613"/>
          </a:xfrm>
          <a:prstGeom prst="straightConnector1">
            <a:avLst/>
          </a:prstGeom>
          <a:ln w="50800">
            <a:solidFill>
              <a:srgbClr val="0066FF"/>
            </a:solidFill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Дуга 34">
            <a:extLst>
              <a:ext uri="{FF2B5EF4-FFF2-40B4-BE49-F238E27FC236}">
                <a16:creationId xmlns:a16="http://schemas.microsoft.com/office/drawing/2014/main" id="{39FAF477-631A-D95E-88DF-576621B4EDD0}"/>
              </a:ext>
            </a:extLst>
          </p:cNvPr>
          <p:cNvSpPr/>
          <p:nvPr/>
        </p:nvSpPr>
        <p:spPr>
          <a:xfrm>
            <a:off x="4088576" y="3556225"/>
            <a:ext cx="919119" cy="980018"/>
          </a:xfrm>
          <a:prstGeom prst="arc">
            <a:avLst>
              <a:gd name="adj1" fmla="val 15679227"/>
              <a:gd name="adj2" fmla="val 21103278"/>
            </a:avLst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40" name="Об'єкт 39">
            <a:extLst>
              <a:ext uri="{FF2B5EF4-FFF2-40B4-BE49-F238E27FC236}">
                <a16:creationId xmlns:a16="http://schemas.microsoft.com/office/drawing/2014/main" id="{C4EFC32E-1B60-246E-DB76-ADBA3996C4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776825"/>
              </p:ext>
            </p:extLst>
          </p:nvPr>
        </p:nvGraphicFramePr>
        <p:xfrm>
          <a:off x="4614076" y="2937873"/>
          <a:ext cx="5207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640" imgH="253800" progId="Equation.DSMT4">
                  <p:embed/>
                </p:oleObj>
              </mc:Choice>
              <mc:Fallback>
                <p:oleObj name="Equation" r:id="rId12" imgW="215640" imgH="253800" progId="Equation.DSMT4">
                  <p:embed/>
                  <p:pic>
                    <p:nvPicPr>
                      <p:cNvPr id="40" name="Об'єкт 39">
                        <a:extLst>
                          <a:ext uri="{FF2B5EF4-FFF2-40B4-BE49-F238E27FC236}">
                            <a16:creationId xmlns:a16="http://schemas.microsoft.com/office/drawing/2014/main" id="{C4EFC32E-1B60-246E-DB76-ADBA3996C4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14076" y="2937873"/>
                        <a:ext cx="520700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Об'єкт 41">
            <a:extLst>
              <a:ext uri="{FF2B5EF4-FFF2-40B4-BE49-F238E27FC236}">
                <a16:creationId xmlns:a16="http://schemas.microsoft.com/office/drawing/2014/main" id="{01C12B4B-3764-698F-0C8B-157BD57DF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591867"/>
              </p:ext>
            </p:extLst>
          </p:nvPr>
        </p:nvGraphicFramePr>
        <p:xfrm>
          <a:off x="3655979" y="1224977"/>
          <a:ext cx="5969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9360" imgH="253800" progId="Equation.DSMT4">
                  <p:embed/>
                </p:oleObj>
              </mc:Choice>
              <mc:Fallback>
                <p:oleObj name="Equation" r:id="rId14" imgW="279360" imgH="253800" progId="Equation.DSMT4">
                  <p:embed/>
                  <p:pic>
                    <p:nvPicPr>
                      <p:cNvPr id="42" name="Об'єкт 41">
                        <a:extLst>
                          <a:ext uri="{FF2B5EF4-FFF2-40B4-BE49-F238E27FC236}">
                            <a16:creationId xmlns:a16="http://schemas.microsoft.com/office/drawing/2014/main" id="{01C12B4B-3764-698F-0C8B-157BD57DFB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55979" y="1224977"/>
                        <a:ext cx="596900" cy="54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4976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80222" y="1014901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108822" y="1014901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759824" y="252901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108822" y="252901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779107"/>
              </p:ext>
            </p:extLst>
          </p:nvPr>
        </p:nvGraphicFramePr>
        <p:xfrm>
          <a:off x="3794622" y="1032487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4622" y="1032487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957110"/>
              </p:ext>
            </p:extLst>
          </p:nvPr>
        </p:nvGraphicFramePr>
        <p:xfrm>
          <a:off x="5682162" y="430824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82162" y="430824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076855"/>
              </p:ext>
            </p:extLst>
          </p:nvPr>
        </p:nvGraphicFramePr>
        <p:xfrm>
          <a:off x="3712072" y="0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12072" y="0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831263" y="773723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222638" y="904099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509839"/>
              </p:ext>
            </p:extLst>
          </p:nvPr>
        </p:nvGraphicFramePr>
        <p:xfrm>
          <a:off x="202620" y="3284538"/>
          <a:ext cx="1846262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117440" imgH="444240" progId="Equation.DSMT4">
                  <p:embed/>
                </p:oleObj>
              </mc:Choice>
              <mc:Fallback>
                <p:oleObj name="Equation" r:id="rId20" imgW="1117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2620" y="3284538"/>
                        <a:ext cx="1846262" cy="7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80220"/>
              </p:ext>
            </p:extLst>
          </p:nvPr>
        </p:nvGraphicFramePr>
        <p:xfrm>
          <a:off x="5988050" y="3328988"/>
          <a:ext cx="31670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17360" imgH="241200" progId="Equation.DSMT4">
                  <p:embed/>
                </p:oleObj>
              </mc:Choice>
              <mc:Fallback>
                <p:oleObj name="Equation" r:id="rId22" imgW="19173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8050" y="3328988"/>
                        <a:ext cx="316706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39918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97605"/>
              </p:ext>
            </p:extLst>
          </p:nvPr>
        </p:nvGraphicFramePr>
        <p:xfrm>
          <a:off x="6181725" y="4879975"/>
          <a:ext cx="9731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07960" imgH="241200" progId="Equation.DSMT4">
                  <p:embed/>
                </p:oleObj>
              </mc:Choice>
              <mc:Fallback>
                <p:oleObj name="Equation" r:id="rId2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81725" y="4879975"/>
                        <a:ext cx="9731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8225"/>
              </p:ext>
            </p:extLst>
          </p:nvPr>
        </p:nvGraphicFramePr>
        <p:xfrm>
          <a:off x="7334250" y="2724150"/>
          <a:ext cx="17954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74360" imgH="241200" progId="Equation.DSMT4">
                  <p:embed/>
                </p:oleObj>
              </mc:Choice>
              <mc:Fallback>
                <p:oleObj name="Equation" r:id="rId30" imgW="7743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34250" y="2724150"/>
                        <a:ext cx="17954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287DABF2-3727-593F-3531-14A807273E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970457"/>
              </p:ext>
            </p:extLst>
          </p:nvPr>
        </p:nvGraphicFramePr>
        <p:xfrm>
          <a:off x="247650" y="1504950"/>
          <a:ext cx="2271713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155600" imgH="393480" progId="Equation.DSMT4">
                  <p:embed/>
                </p:oleObj>
              </mc:Choice>
              <mc:Fallback>
                <p:oleObj name="Equation" r:id="rId32" imgW="1155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247650" y="1504950"/>
                        <a:ext cx="2271713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17">
            <a:extLst>
              <a:ext uri="{FF2B5EF4-FFF2-40B4-BE49-F238E27FC236}">
                <a16:creationId xmlns:a16="http://schemas.microsoft.com/office/drawing/2014/main" id="{18531CEE-EFF3-2AF9-358F-4E9DE4A9BB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017529"/>
              </p:ext>
            </p:extLst>
          </p:nvPr>
        </p:nvGraphicFramePr>
        <p:xfrm>
          <a:off x="259259" y="3973380"/>
          <a:ext cx="3819525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2311200" imgH="495000" progId="Equation.DSMT4">
                  <p:embed/>
                </p:oleObj>
              </mc:Choice>
              <mc:Fallback>
                <p:oleObj name="Equation" r:id="rId34" imgW="2311200" imgH="4950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59259" y="3973380"/>
                        <a:ext cx="3819525" cy="817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00B415"/>
                </a:solidFill>
              </a:rPr>
              <a:t>Дифракційна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гратка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Дисперсія</a:t>
            </a:r>
            <a:r>
              <a:rPr lang="ru-RU" sz="3600" b="1" dirty="0">
                <a:solidFill>
                  <a:srgbClr val="00B415"/>
                </a:solidFill>
              </a:rPr>
              <a:t> і </a:t>
            </a:r>
            <a:r>
              <a:rPr lang="ru-RU" sz="3600" b="1" dirty="0" err="1">
                <a:solidFill>
                  <a:srgbClr val="00B415"/>
                </a:solidFill>
              </a:rPr>
              <a:t>роздільна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здатність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гратки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Критерій</a:t>
            </a:r>
            <a:r>
              <a:rPr lang="ru-RU" sz="3600" b="1" dirty="0">
                <a:solidFill>
                  <a:srgbClr val="00B415"/>
                </a:solidFill>
              </a:rPr>
              <a:t> Релея </a:t>
            </a:r>
            <a:endParaRPr lang="en-US" sz="3600" b="1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90560" imgH="1079280" progId="Equation.DSMT4">
                  <p:embed/>
                </p:oleObj>
              </mc:Choice>
              <mc:Fallback>
                <p:oleObj name="Equation" r:id="rId8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14514362-FFD8-9AA5-E17E-129B70F040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03804"/>
              </p:ext>
            </p:extLst>
          </p:nvPr>
        </p:nvGraphicFramePr>
        <p:xfrm>
          <a:off x="2179705" y="4052524"/>
          <a:ext cx="5054611" cy="1736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724838" imgH="1278766" progId="Equation.DSMT4">
                  <p:embed/>
                </p:oleObj>
              </mc:Choice>
              <mc:Fallback>
                <p:oleObj name="Equation" r:id="rId10" imgW="3724838" imgH="127876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79705" y="4052524"/>
                        <a:ext cx="5054611" cy="1736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31B5490-F77C-BA8F-F672-6350AD83D46B}"/>
              </a:ext>
            </a:extLst>
          </p:cNvPr>
          <p:cNvSpPr txBox="1"/>
          <p:nvPr/>
        </p:nvSpPr>
        <p:spPr>
          <a:xfrm>
            <a:off x="111912" y="3381854"/>
            <a:ext cx="332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>
                <a:solidFill>
                  <a:srgbClr val="FF0000"/>
                </a:solidFill>
              </a:rPr>
              <a:t>для когерентних коливань:</a:t>
            </a:r>
            <a:endParaRPr lang="uk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A686ED-2E9C-7119-C434-9F5E8B9D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45D6979-C144-44A6-368E-766747C91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71" y="324793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73A82CDC-AA62-4573-9053-DF4E773836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159094"/>
              </p:ext>
            </p:extLst>
          </p:nvPr>
        </p:nvGraphicFramePr>
        <p:xfrm>
          <a:off x="1931988" y="2039938"/>
          <a:ext cx="16573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241200" progId="Equation.DSMT4">
                  <p:embed/>
                </p:oleObj>
              </mc:Choice>
              <mc:Fallback>
                <p:oleObj name="Equation" r:id="rId3" imgW="1002960" imgH="2412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1988" y="2039938"/>
                        <a:ext cx="165735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E839ACA-0953-90CC-B1BB-3790EE5BAD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018296"/>
              </p:ext>
            </p:extLst>
          </p:nvPr>
        </p:nvGraphicFramePr>
        <p:xfrm>
          <a:off x="6097588" y="2038350"/>
          <a:ext cx="16367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241200" progId="Equation.DSMT4">
                  <p:embed/>
                </p:oleObj>
              </mc:Choice>
              <mc:Fallback>
                <p:oleObj name="Equation" r:id="rId5" imgW="990360" imgH="2412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80257253-ADF1-4E90-A1D4-7B0DF95750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7588" y="2038350"/>
                        <a:ext cx="16367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D7BE7DA8-877B-046E-9555-E1B460E25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131484"/>
              </p:ext>
            </p:extLst>
          </p:nvPr>
        </p:nvGraphicFramePr>
        <p:xfrm>
          <a:off x="6054725" y="2436813"/>
          <a:ext cx="166052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04840" imgH="495000" progId="Equation.DSMT4">
                  <p:embed/>
                </p:oleObj>
              </mc:Choice>
              <mc:Fallback>
                <p:oleObj name="Equation" r:id="rId7" imgW="110484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54725" y="2436813"/>
                        <a:ext cx="1660525" cy="744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CEE4B4-321B-AE30-7C74-10AC52B200CE}"/>
              </a:ext>
            </a:extLst>
          </p:cNvPr>
          <p:cNvSpPr txBox="1"/>
          <p:nvPr/>
        </p:nvSpPr>
        <p:spPr>
          <a:xfrm>
            <a:off x="881581" y="1974885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max:</a:t>
            </a:r>
            <a:endParaRPr lang="uk-UA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BAB37-C647-AE2F-B212-E872854A39F5}"/>
              </a:ext>
            </a:extLst>
          </p:cNvPr>
          <p:cNvSpPr txBox="1"/>
          <p:nvPr/>
        </p:nvSpPr>
        <p:spPr>
          <a:xfrm>
            <a:off x="4959311" y="1974885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</a:rPr>
              <a:t>min: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814E87F-2629-F8BD-2F68-510F00F7F6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584455"/>
              </p:ext>
            </p:extLst>
          </p:nvPr>
        </p:nvGraphicFramePr>
        <p:xfrm>
          <a:off x="602241" y="245222"/>
          <a:ext cx="4136014" cy="1389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174840" imgH="1066680" progId="Equation.DSMT4">
                  <p:embed/>
                </p:oleObj>
              </mc:Choice>
              <mc:Fallback>
                <p:oleObj name="Equation" r:id="rId9" imgW="317484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2241" y="245222"/>
                        <a:ext cx="4136014" cy="1389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03FB836B-7653-7DEC-6234-006B7B57A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986641"/>
              </p:ext>
            </p:extLst>
          </p:nvPr>
        </p:nvGraphicFramePr>
        <p:xfrm>
          <a:off x="1910828" y="2577838"/>
          <a:ext cx="13430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12520" imgH="279360" progId="Equation.DSMT4">
                  <p:embed/>
                </p:oleObj>
              </mc:Choice>
              <mc:Fallback>
                <p:oleObj name="Equation" r:id="rId11" imgW="8125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10828" y="2577838"/>
                        <a:ext cx="1343025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45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A4D9B-D44A-F856-FC23-46DBA1748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1B4AD5C-7581-FC62-2B70-671C9AFFE7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1988" y="2039938"/>
          <a:ext cx="16573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960" imgH="241200" progId="Equation.DSMT4">
                  <p:embed/>
                </p:oleObj>
              </mc:Choice>
              <mc:Fallback>
                <p:oleObj name="Equation" r:id="rId2" imgW="1002960" imgH="2412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73A82CDC-AA62-4573-9053-DF4E773836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31988" y="2039938"/>
                        <a:ext cx="165735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03BFBF5-2FB4-C7EE-74A5-A9E87302A4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7588" y="2038350"/>
          <a:ext cx="16367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241200" progId="Equation.DSMT4">
                  <p:embed/>
                </p:oleObj>
              </mc:Choice>
              <mc:Fallback>
                <p:oleObj name="Equation" r:id="rId4" imgW="990360" imgH="2412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E839ACA-0953-90CC-B1BB-3790EE5BAD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588" y="2038350"/>
                        <a:ext cx="16367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FC4CC8E1-FC4C-DE57-B1A9-D4EB79BA98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4725" y="2436813"/>
          <a:ext cx="166052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04840" imgH="495000" progId="Equation.DSMT4">
                  <p:embed/>
                </p:oleObj>
              </mc:Choice>
              <mc:Fallback>
                <p:oleObj name="Equation" r:id="rId6" imgW="110484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D7BE7DA8-877B-046E-9555-E1B460E25E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54725" y="2436813"/>
                        <a:ext cx="1660525" cy="744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DAB231A-645D-E3BE-2C7A-3921F6A589F9}"/>
              </a:ext>
            </a:extLst>
          </p:cNvPr>
          <p:cNvSpPr txBox="1"/>
          <p:nvPr/>
        </p:nvSpPr>
        <p:spPr>
          <a:xfrm>
            <a:off x="881581" y="1974885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max:</a:t>
            </a:r>
            <a:endParaRPr lang="uk-UA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18CD4-0BB9-8D22-A70D-CF864AC1ED2B}"/>
              </a:ext>
            </a:extLst>
          </p:cNvPr>
          <p:cNvSpPr txBox="1"/>
          <p:nvPr/>
        </p:nvSpPr>
        <p:spPr>
          <a:xfrm>
            <a:off x="4959311" y="1974885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</a:rPr>
              <a:t>min: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0A822D52-6255-8564-721E-BF20A7F6D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385791"/>
              </p:ext>
            </p:extLst>
          </p:nvPr>
        </p:nvGraphicFramePr>
        <p:xfrm>
          <a:off x="514333" y="239219"/>
          <a:ext cx="4136014" cy="1389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74840" imgH="1066680" progId="Equation.DSMT4">
                  <p:embed/>
                </p:oleObj>
              </mc:Choice>
              <mc:Fallback>
                <p:oleObj name="Equation" r:id="rId8" imgW="3174840" imgH="106668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814E87F-2629-F8BD-2F68-510F00F7F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4333" y="239219"/>
                        <a:ext cx="4136014" cy="1389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051CD19-94FA-8019-4FE8-2FDBDA10B1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0828" y="2577838"/>
          <a:ext cx="13430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12520" imgH="279360" progId="Equation.DSMT4">
                  <p:embed/>
                </p:oleObj>
              </mc:Choice>
              <mc:Fallback>
                <p:oleObj name="Equation" r:id="rId10" imgW="812520" imgH="27936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03FB836B-7653-7DEC-6234-006B7B57AA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10828" y="2577838"/>
                        <a:ext cx="1343025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97ABBD-BB05-4574-29CC-DF8DA79752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257" y="3258586"/>
            <a:ext cx="4145046" cy="2954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95ED8B-FF1C-95CE-AA2F-CD4FDC9EEC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98" y="121023"/>
            <a:ext cx="3763198" cy="16380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1406BB-7EA2-5BDB-63D7-9659B8BF654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36" y="3245109"/>
            <a:ext cx="4243747" cy="296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02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9B23-401F-CDD9-E759-89BF0105D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E16FD57-80EB-47FC-613D-829FC0491F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334488"/>
              </p:ext>
            </p:extLst>
          </p:nvPr>
        </p:nvGraphicFramePr>
        <p:xfrm>
          <a:off x="6845733" y="629058"/>
          <a:ext cx="16573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960" imgH="241200" progId="Equation.DSMT4">
                  <p:embed/>
                </p:oleObj>
              </mc:Choice>
              <mc:Fallback>
                <p:oleObj name="Equation" r:id="rId2" imgW="1002960" imgH="2412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1B4AD5C-7581-FC62-2B70-671C9AFFE7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45733" y="629058"/>
                        <a:ext cx="165735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4D934F9-A2EC-2400-D97A-F3A978290C44}"/>
              </a:ext>
            </a:extLst>
          </p:cNvPr>
          <p:cNvSpPr txBox="1"/>
          <p:nvPr/>
        </p:nvSpPr>
        <p:spPr>
          <a:xfrm>
            <a:off x="5795326" y="564005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max:</a:t>
            </a:r>
            <a:endParaRPr lang="uk-UA" sz="2400" dirty="0">
              <a:solidFill>
                <a:srgbClr val="FF0000"/>
              </a:solidFill>
            </a:endParaRP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13EB5241-EA68-1FFC-90AD-E1BF560F15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333" y="239219"/>
          <a:ext cx="4136014" cy="1389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74840" imgH="1066680" progId="Equation.DSMT4">
                  <p:embed/>
                </p:oleObj>
              </mc:Choice>
              <mc:Fallback>
                <p:oleObj name="Equation" r:id="rId4" imgW="3174840" imgH="106668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0A822D52-6255-8564-721E-BF20A7F6D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333" y="239219"/>
                        <a:ext cx="4136014" cy="1389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8D6E43D-8127-2C80-B841-FBE9FC6F5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698629"/>
              </p:ext>
            </p:extLst>
          </p:nvPr>
        </p:nvGraphicFramePr>
        <p:xfrm>
          <a:off x="6824573" y="1166958"/>
          <a:ext cx="13430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12520" imgH="279360" progId="Equation.DSMT4">
                  <p:embed/>
                </p:oleObj>
              </mc:Choice>
              <mc:Fallback>
                <p:oleObj name="Equation" r:id="rId6" imgW="812520" imgH="27936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051CD19-94FA-8019-4FE8-2FDBDA10B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4573" y="1166958"/>
                        <a:ext cx="1343025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CB5B65-D395-B41C-9DB6-19580FDAD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8" y="1864009"/>
            <a:ext cx="5938981" cy="44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2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F6B878-8F71-2EA8-0BED-639953FC0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34F3F56A-8573-F114-D5B5-43C8310502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6A1275E-CBBC-D2CE-23EC-0D2377DB5F44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0C421A06-C3CC-256F-7415-170E6A239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2D97B3E9-10B9-E3DC-FAB4-C35A819B8B92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2A42513-8D45-0D2A-BEF6-13165C59B5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598A90-1F9D-1F65-B263-D932C9D5A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1F5722-69CE-1E4E-5770-1D699390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70531F-489B-0C36-77E7-DB18830B8CA9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3558F-62BA-8059-00D3-6FA5858F91C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D96BD02F-975E-3AAB-F537-927AC4C8BA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15946C2-FE36-9F05-A307-B1CC1BD5DDD5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5F7CF7C-0B9D-2A78-7998-0857D6D1A8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4313" y="4081463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15840" imgH="977760" progId="Equation.DSMT4">
                  <p:embed/>
                </p:oleObj>
              </mc:Choice>
              <mc:Fallback>
                <p:oleObj name="Equation" r:id="rId11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4313" y="4081463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C3E1993-E5D3-C731-07FE-B78E057B0B34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DC483415-DBA6-ECE6-69ED-05BC3F2EC8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9732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942715"/>
              </p:ext>
            </p:extLst>
          </p:nvPr>
        </p:nvGraphicFramePr>
        <p:xfrm>
          <a:off x="3017838" y="350838"/>
          <a:ext cx="57038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520560" progId="Equation.DSMT4">
                  <p:embed/>
                </p:oleObj>
              </mc:Choice>
              <mc:Fallback>
                <p:oleObj name="Equation" r:id="rId3" imgW="50799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7838" y="350838"/>
                        <a:ext cx="57038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17682"/>
              </p:ext>
            </p:extLst>
          </p:nvPr>
        </p:nvGraphicFramePr>
        <p:xfrm>
          <a:off x="496888" y="2055813"/>
          <a:ext cx="2817812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680" imgH="520560" progId="Equation.DSMT4">
                  <p:embed/>
                </p:oleObj>
              </mc:Choice>
              <mc:Fallback>
                <p:oleObj name="Equation" r:id="rId7" imgW="24256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888" y="2055813"/>
                        <a:ext cx="2817812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8696"/>
              </p:ext>
            </p:extLst>
          </p:nvPr>
        </p:nvGraphicFramePr>
        <p:xfrm>
          <a:off x="352425" y="2941638"/>
          <a:ext cx="71961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7400" imgH="571320" progId="Equation.DSMT4">
                  <p:embed/>
                </p:oleObj>
              </mc:Choice>
              <mc:Fallback>
                <p:oleObj name="Equation" r:id="rId9" imgW="619740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425" y="2941638"/>
                        <a:ext cx="71961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2812"/>
              </p:ext>
            </p:extLst>
          </p:nvPr>
        </p:nvGraphicFramePr>
        <p:xfrm>
          <a:off x="2860675" y="3713163"/>
          <a:ext cx="4965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279680" imgH="927000" progId="Equation.DSMT4">
                  <p:embed/>
                </p:oleObj>
              </mc:Choice>
              <mc:Fallback>
                <p:oleObj name="Equation" r:id="rId11" imgW="4279680" imgH="927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0675" y="3713163"/>
                        <a:ext cx="4965700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3860"/>
              </p:ext>
            </p:extLst>
          </p:nvPr>
        </p:nvGraphicFramePr>
        <p:xfrm>
          <a:off x="157163" y="4751388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15840" imgH="977760" progId="Equation.DSMT4">
                  <p:embed/>
                </p:oleObj>
              </mc:Choice>
              <mc:Fallback>
                <p:oleObj name="Equation" r:id="rId17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51388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793322"/>
              </p:ext>
            </p:extLst>
          </p:nvPr>
        </p:nvGraphicFramePr>
        <p:xfrm>
          <a:off x="2941638" y="4991100"/>
          <a:ext cx="3684587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4840" imgH="1066680" progId="Equation.DSMT4">
                  <p:embed/>
                </p:oleObj>
              </mc:Choice>
              <mc:Fallback>
                <p:oleObj name="Equation" r:id="rId21" imgW="3174840" imgH="10666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41638" y="4991100"/>
                        <a:ext cx="3684587" cy="1238250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360196"/>
              </p:ext>
            </p:extLst>
          </p:nvPr>
        </p:nvGraphicFramePr>
        <p:xfrm>
          <a:off x="252413" y="158750"/>
          <a:ext cx="4457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57520" imgH="1066680" progId="Equation.DSMT4">
                  <p:embed/>
                </p:oleObj>
              </mc:Choice>
              <mc:Fallback>
                <p:oleObj name="Equation" r:id="rId2" imgW="445752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3" y="158750"/>
                        <a:ext cx="44577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DD60D29-F364-6297-A6E0-2FD7F5D71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61914"/>
              </p:ext>
            </p:extLst>
          </p:nvPr>
        </p:nvGraphicFramePr>
        <p:xfrm>
          <a:off x="6749168" y="396075"/>
          <a:ext cx="16287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628708" imgH="466817" progId="Equation.DSMT4">
                  <p:embed/>
                </p:oleObj>
              </mc:Choice>
              <mc:Fallback>
                <p:oleObj name="Equation" r:id="rId20" imgW="1628708" imgH="46681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749168" y="396075"/>
                        <a:ext cx="16287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210146"/>
              </p:ext>
            </p:extLst>
          </p:nvPr>
        </p:nvGraphicFramePr>
        <p:xfrm>
          <a:off x="640679" y="2041914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679" y="2041914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5" y="4554148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061157"/>
              </p:ext>
            </p:extLst>
          </p:nvPr>
        </p:nvGraphicFramePr>
        <p:xfrm>
          <a:off x="4808538" y="4614430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8538" y="4614430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08743"/>
              </p:ext>
            </p:extLst>
          </p:nvPr>
        </p:nvGraphicFramePr>
        <p:xfrm>
          <a:off x="1159789" y="3462483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59789" y="3462483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96444" y="3716564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530958"/>
              </p:ext>
            </p:extLst>
          </p:nvPr>
        </p:nvGraphicFramePr>
        <p:xfrm>
          <a:off x="3231119" y="5560537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31119" y="5560537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4">
            <a:extLst>
              <a:ext uri="{FF2B5EF4-FFF2-40B4-BE49-F238E27FC236}">
                <a16:creationId xmlns:a16="http://schemas.microsoft.com/office/drawing/2014/main" id="{487A187E-061D-9523-A932-93E1928524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906638"/>
              </p:ext>
            </p:extLst>
          </p:nvPr>
        </p:nvGraphicFramePr>
        <p:xfrm>
          <a:off x="5663820" y="2600846"/>
          <a:ext cx="2704952" cy="95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33440" imgH="469800" progId="Equation.DSMT4">
                  <p:embed/>
                </p:oleObj>
              </mc:Choice>
              <mc:Fallback>
                <p:oleObj name="Equation" r:id="rId13" imgW="1333440" imgH="4698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2191116-1B46-440B-8322-D52ACD59D7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63820" y="2600846"/>
                        <a:ext cx="2704952" cy="955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3160" imgH="203040" progId="Equation.DSMT4">
                  <p:embed/>
                </p:oleObj>
              </mc:Choice>
              <mc:Fallback>
                <p:oleObj name="Equation" r:id="rId6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3160" imgH="203040" progId="Equation.DSMT4">
                  <p:embed/>
                </p:oleObj>
              </mc:Choice>
              <mc:Fallback>
                <p:oleObj name="Equation" r:id="rId6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3800" imgH="203040" progId="Equation.DSMT4">
                  <p:embed/>
                </p:oleObj>
              </mc:Choice>
              <mc:Fallback>
                <p:oleObj name="Equation" r:id="rId8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95405" imgH="400129" progId="Equation.DSMT4">
                  <p:embed/>
                </p:oleObj>
              </mc:Choice>
              <mc:Fallback>
                <p:oleObj name="Equation" r:id="rId10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62040" imgH="291960" progId="Equation.DSMT4">
                  <p:embed/>
                </p:oleObj>
              </mc:Choice>
              <mc:Fallback>
                <p:oleObj name="Equation" r:id="rId12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36480" imgH="241200" progId="Equation.DSMT4">
                  <p:embed/>
                </p:oleObj>
              </mc:Choice>
              <mc:Fallback>
                <p:oleObj name="Equation" r:id="rId14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09400" imgH="469800" progId="Equation.DSMT4">
                  <p:embed/>
                </p:oleObj>
              </mc:Choice>
              <mc:Fallback>
                <p:oleObj name="Equation" r:id="rId16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909" y="714027"/>
            <a:ext cx="6652491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r>
              <a:rPr lang="ru-RU" sz="3600" b="1" dirty="0" err="1">
                <a:solidFill>
                  <a:srgbClr val="4D4D4D"/>
                </a:solidFill>
              </a:rPr>
              <a:t>Природне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світло</a:t>
            </a:r>
            <a:r>
              <a:rPr lang="ru-RU" sz="3600" b="1" dirty="0">
                <a:solidFill>
                  <a:srgbClr val="4D4D4D"/>
                </a:solidFill>
              </a:rPr>
              <a:t>. Закон </a:t>
            </a:r>
            <a:r>
              <a:rPr lang="ru-RU" sz="3600" b="1" dirty="0" err="1">
                <a:solidFill>
                  <a:srgbClr val="4D4D4D"/>
                </a:solidFill>
              </a:rPr>
              <a:t>Малюса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44135" y="5682308"/>
            <a:ext cx="268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9"/>
          <a:stretch>
            <a:fillRect/>
          </a:stretch>
        </p:blipFill>
        <p:spPr>
          <a:xfrm>
            <a:off x="131275" y="4281053"/>
            <a:ext cx="5080000" cy="19073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29" y="2377609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75" y="4242622"/>
            <a:ext cx="2994314" cy="19812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76CC2E-FCD1-0B17-8B90-1C1B2663E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309"/>
            <a:ext cx="2810110" cy="2136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0E4DC-E5FF-E5DA-1D9C-1E499F727D46}"/>
              </a:ext>
            </a:extLst>
          </p:cNvPr>
          <p:cNvSpPr txBox="1"/>
          <p:nvPr/>
        </p:nvSpPr>
        <p:spPr>
          <a:xfrm>
            <a:off x="3398664" y="669637"/>
            <a:ext cx="2754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rgbClr val="FF0000"/>
                </a:solidFill>
              </a:rPr>
              <a:t>цуг </a:t>
            </a:r>
          </a:p>
          <a:p>
            <a:pPr algn="ctr"/>
            <a:r>
              <a:rPr lang="ru-RU" sz="2800" dirty="0" err="1">
                <a:solidFill>
                  <a:srgbClr val="FF0000"/>
                </a:solidFill>
              </a:rPr>
              <a:t>поляризований</a:t>
            </a:r>
            <a:r>
              <a:rPr lang="ru-RU" sz="2800" dirty="0">
                <a:solidFill>
                  <a:srgbClr val="FF0000"/>
                </a:solidFill>
              </a:rPr>
              <a:t> !</a:t>
            </a:r>
            <a:endParaRPr lang="uk-UA" sz="2800" dirty="0">
              <a:solidFill>
                <a:srgbClr val="FF000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FFF6CD-90F9-31D7-D88F-E2539843E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39"/>
          <a:stretch>
            <a:fillRect/>
          </a:stretch>
        </p:blipFill>
        <p:spPr>
          <a:xfrm>
            <a:off x="131275" y="2373743"/>
            <a:ext cx="5080000" cy="190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66683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966288"/>
              </p:ext>
            </p:extLst>
          </p:nvPr>
        </p:nvGraphicFramePr>
        <p:xfrm>
          <a:off x="5576889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76889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48227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313155"/>
              </p:ext>
            </p:extLst>
          </p:nvPr>
        </p:nvGraphicFramePr>
        <p:xfrm>
          <a:off x="7591426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91426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4946615-D599-E99E-3E83-EDF4434A47CA}"/>
              </a:ext>
            </a:extLst>
          </p:cNvPr>
          <p:cNvSpPr txBox="1"/>
          <p:nvPr/>
        </p:nvSpPr>
        <p:spPr>
          <a:xfrm>
            <a:off x="703163" y="2973568"/>
            <a:ext cx="327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/>
              <a:t>ступ</a:t>
            </a:r>
            <a:r>
              <a:rPr lang="uk-UA" sz="2800" i="1" dirty="0" err="1"/>
              <a:t>інь</a:t>
            </a:r>
            <a:r>
              <a:rPr lang="uk-UA" sz="2800" i="1" dirty="0"/>
              <a:t> поляризації</a:t>
            </a:r>
          </a:p>
        </p:txBody>
      </p:sp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0C30D2-FA64-1CAA-656A-FC24CAA3DA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257465"/>
            <a:ext cx="3713594" cy="24757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C87B4F-CDAA-6051-DA0A-2F4A81DDE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257465"/>
            <a:ext cx="3227536" cy="25820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EE9A97-84C9-09F3-4CBD-503196B895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5" y="3306619"/>
            <a:ext cx="3717227" cy="24757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D72C63-699F-97EF-3B79-8DB7FB806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67" y="2975372"/>
            <a:ext cx="2391641" cy="19384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4E90FD-DA04-0324-9FE6-F9CCD2D1C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84" y="4409018"/>
            <a:ext cx="2865783" cy="19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A2EEBA-AD1A-06E5-3757-869CABFAA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734DB8-ADB7-A58A-5CED-2471C30C6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5" y="1858819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06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1981" y="267855"/>
            <a:ext cx="3502892" cy="2179781"/>
          </a:xfrm>
        </p:spPr>
        <p:txBody>
          <a:bodyPr>
            <a:noAutofit/>
          </a:bodyPr>
          <a:lstStyle/>
          <a:p>
            <a:pPr algn="l"/>
            <a:r>
              <a:rPr lang="ru-RU" sz="32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200" b="1" dirty="0">
                <a:solidFill>
                  <a:srgbClr val="4D4D4D"/>
                </a:solidFill>
              </a:rPr>
              <a:t> при </a:t>
            </a:r>
            <a:r>
              <a:rPr lang="ru-RU" sz="3200" b="1" dirty="0" err="1">
                <a:solidFill>
                  <a:srgbClr val="4D4D4D"/>
                </a:solidFill>
              </a:rPr>
              <a:t>відбиванні</a:t>
            </a:r>
            <a:r>
              <a:rPr lang="ru-RU" sz="3200" b="1" dirty="0">
                <a:solidFill>
                  <a:srgbClr val="4D4D4D"/>
                </a:solidFill>
              </a:rPr>
              <a:t> та </a:t>
            </a:r>
            <a:r>
              <a:rPr lang="ru-RU" sz="3200" b="1" dirty="0" err="1">
                <a:solidFill>
                  <a:srgbClr val="4D4D4D"/>
                </a:solidFill>
              </a:rPr>
              <a:t>заломленні</a:t>
            </a:r>
            <a:r>
              <a:rPr lang="ru-RU" sz="3200" b="1" dirty="0">
                <a:solidFill>
                  <a:srgbClr val="4D4D4D"/>
                </a:solidFill>
              </a:rPr>
              <a:t> </a:t>
            </a:r>
            <a:endParaRPr lang="en-US" sz="32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82" y="395914"/>
            <a:ext cx="3052420" cy="23495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885AC0-B774-D918-69AF-9A8041CA6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3033" r="3110" b="979"/>
          <a:stretch>
            <a:fillRect/>
          </a:stretch>
        </p:blipFill>
        <p:spPr>
          <a:xfrm>
            <a:off x="3489036" y="3029528"/>
            <a:ext cx="3657600" cy="3726872"/>
          </a:xfrm>
          <a:prstGeom prst="rect">
            <a:avLst/>
          </a:prstGeom>
        </p:spPr>
      </p:pic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CAA488BE-1843-844A-1528-ED00C936EE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48975"/>
              </p:ext>
            </p:extLst>
          </p:nvPr>
        </p:nvGraphicFramePr>
        <p:xfrm>
          <a:off x="2776566" y="2990418"/>
          <a:ext cx="1121179" cy="509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9040" imgH="190440" progId="Equation.DSMT4">
                  <p:embed/>
                </p:oleObj>
              </mc:Choice>
              <mc:Fallback>
                <p:oleObj name="Equation" r:id="rId5" imgW="4190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6566" y="2990418"/>
                        <a:ext cx="1121179" cy="509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F0AB3DB-3BAE-44F6-F607-1FBC5CE67B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757630"/>
              </p:ext>
            </p:extLst>
          </p:nvPr>
        </p:nvGraphicFramePr>
        <p:xfrm>
          <a:off x="6926263" y="3029528"/>
          <a:ext cx="1154112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31640" imgH="190440" progId="Equation.DSMT4">
                  <p:embed/>
                </p:oleObj>
              </mc:Choice>
              <mc:Fallback>
                <p:oleObj name="Equation" r:id="rId7" imgW="431640" imgH="1904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CAA488BE-1843-844A-1528-ED00C936E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26263" y="3029528"/>
                        <a:ext cx="1154112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60D3BB71-2E9D-7CE5-69AB-0F3856A61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30051"/>
              </p:ext>
            </p:extLst>
          </p:nvPr>
        </p:nvGraphicFramePr>
        <p:xfrm>
          <a:off x="6569580" y="6070456"/>
          <a:ext cx="1154112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31640" imgH="190440" progId="Equation.DSMT4">
                  <p:embed/>
                </p:oleObj>
              </mc:Choice>
              <mc:Fallback>
                <p:oleObj name="Equation" r:id="rId7" imgW="431640" imgH="1904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F0AB3DB-3BAE-44F6-F607-1FBC5CE67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69580" y="6070456"/>
                        <a:ext cx="1154112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09" y="199292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92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991439"/>
              </p:ext>
            </p:extLst>
          </p:nvPr>
        </p:nvGraphicFramePr>
        <p:xfrm>
          <a:off x="135698" y="4037867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5698" y="4037867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FCC6FCD6-DB5A-B3A2-983F-F9745B376B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710891"/>
              </p:ext>
            </p:extLst>
          </p:nvPr>
        </p:nvGraphicFramePr>
        <p:xfrm>
          <a:off x="3903403" y="1023072"/>
          <a:ext cx="1121179" cy="509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9040" imgH="190440" progId="Equation.DSMT4">
                  <p:embed/>
                </p:oleObj>
              </mc:Choice>
              <mc:Fallback>
                <p:oleObj name="Equation" r:id="rId7" imgW="419040" imgH="1904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CAA488BE-1843-844A-1528-ED00C936E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03403" y="1023072"/>
                        <a:ext cx="1121179" cy="509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CF49CC3C-23DC-003B-237C-8FD54ABC2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25024"/>
              </p:ext>
            </p:extLst>
          </p:nvPr>
        </p:nvGraphicFramePr>
        <p:xfrm>
          <a:off x="7966075" y="1179513"/>
          <a:ext cx="10525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93480" imgH="177480" progId="Equation.DSMT4">
                  <p:embed/>
                </p:oleObj>
              </mc:Choice>
              <mc:Fallback>
                <p:oleObj name="Equation" r:id="rId9" imgW="393480" imgH="1774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F0AB3DB-3BAE-44F6-F607-1FBC5CE67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66075" y="1179513"/>
                        <a:ext cx="1052513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BC98CEB-2844-2C27-5090-F50754F0B9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036536"/>
              </p:ext>
            </p:extLst>
          </p:nvPr>
        </p:nvGraphicFramePr>
        <p:xfrm>
          <a:off x="7286625" y="4228733"/>
          <a:ext cx="1731963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47640" imgH="190440" progId="Equation.DSMT4">
                  <p:embed/>
                </p:oleObj>
              </mc:Choice>
              <mc:Fallback>
                <p:oleObj name="Equation" r:id="rId11" imgW="647640" imgH="19044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60D3BB71-2E9D-7CE5-69AB-0F3856A61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86625" y="4228733"/>
                        <a:ext cx="1731963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Подвійне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променезаломлення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599" y="2712651"/>
            <a:ext cx="249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3297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199" y="5061563"/>
            <a:ext cx="3297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78BE3-8232-3DA3-21F9-1C015D60FD99}"/>
              </a:ext>
            </a:extLst>
          </p:cNvPr>
          <p:cNvSpPr txBox="1"/>
          <p:nvPr/>
        </p:nvSpPr>
        <p:spPr>
          <a:xfrm>
            <a:off x="923659" y="1080164"/>
            <a:ext cx="2414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механічна деформація</a:t>
            </a:r>
            <a:endParaRPr lang="ru-UA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78AEC-DF40-D986-53B3-F2E965455355}"/>
              </a:ext>
            </a:extLst>
          </p:cNvPr>
          <p:cNvSpPr txBox="1"/>
          <p:nvPr/>
        </p:nvSpPr>
        <p:spPr>
          <a:xfrm>
            <a:off x="356714" y="2173395"/>
            <a:ext cx="24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електричне поле</a:t>
            </a:r>
            <a:endParaRPr lang="ru-UA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F037B-FB4D-5974-971A-B748615EB743}"/>
              </a:ext>
            </a:extLst>
          </p:cNvPr>
          <p:cNvSpPr txBox="1"/>
          <p:nvPr/>
        </p:nvSpPr>
        <p:spPr>
          <a:xfrm>
            <a:off x="436443" y="4599898"/>
            <a:ext cx="24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магнітне поле</a:t>
            </a:r>
            <a:endParaRPr lang="ru-U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  <p:bldP spid="4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активність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Поглинання</a:t>
            </a:r>
            <a:r>
              <a:rPr lang="ru-RU" sz="4800" b="1" dirty="0">
                <a:solidFill>
                  <a:srgbClr val="4D4D4D"/>
                </a:solidFill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Розсіяння</a:t>
            </a:r>
            <a:r>
              <a:rPr lang="ru-RU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582D8F-F018-5B95-7DBC-3D724C4A2F69}"/>
              </a:ext>
            </a:extLst>
          </p:cNvPr>
          <p:cNvSpPr/>
          <p:nvPr/>
        </p:nvSpPr>
        <p:spPr>
          <a:xfrm>
            <a:off x="4368800" y="406400"/>
            <a:ext cx="3605122" cy="3432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F3116-7298-CA67-8642-2C5CCAD2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4E7C10-1680-B62E-7AA2-A5BE3E581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47" y="766674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1F9BDD-2187-92B1-CFA8-4111F34AC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75491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28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486EA-9DFC-E259-F1AA-4EAB4EE33FD0}"/>
              </a:ext>
            </a:extLst>
          </p:cNvPr>
          <p:cNvSpPr txBox="1"/>
          <p:nvPr/>
        </p:nvSpPr>
        <p:spPr>
          <a:xfrm>
            <a:off x="270162" y="318762"/>
            <a:ext cx="8603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dirty="0"/>
              <a:t>https://www.youtube.com/watch?v=iLhl0wMY_uI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058487-641D-3E46-4B83-E0567E178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4" y="1142669"/>
            <a:ext cx="3364346" cy="336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40646E-C0B5-6693-0F66-B9233B104A90}"/>
              </a:ext>
            </a:extLst>
          </p:cNvPr>
          <p:cNvSpPr txBox="1"/>
          <p:nvPr/>
        </p:nvSpPr>
        <p:spPr>
          <a:xfrm>
            <a:off x="3740727" y="4581237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починаючи приблизно з 31:00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BA6EB6-DC00-A31E-4722-CC299BCF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73" y="1313867"/>
            <a:ext cx="5331915" cy="29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49A0C-0C00-0147-41C5-D54084B62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Групувати 45">
            <a:extLst>
              <a:ext uri="{FF2B5EF4-FFF2-40B4-BE49-F238E27FC236}">
                <a16:creationId xmlns:a16="http://schemas.microsoft.com/office/drawing/2014/main" id="{6B361126-1F8E-5F68-A935-96716605ADE4}"/>
              </a:ext>
            </a:extLst>
          </p:cNvPr>
          <p:cNvGrpSpPr/>
          <p:nvPr/>
        </p:nvGrpSpPr>
        <p:grpSpPr>
          <a:xfrm>
            <a:off x="230909" y="871873"/>
            <a:ext cx="4673600" cy="4673600"/>
            <a:chOff x="230909" y="871873"/>
            <a:chExt cx="4673600" cy="46736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E843E3E7-03D2-9969-A616-EFAD9BA22B43}"/>
                </a:ext>
              </a:extLst>
            </p:cNvPr>
            <p:cNvSpPr/>
            <p:nvPr/>
          </p:nvSpPr>
          <p:spPr>
            <a:xfrm>
              <a:off x="701586" y="1359540"/>
              <a:ext cx="3732247" cy="369826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cxnSp>
          <p:nvCxnSpPr>
            <p:cNvPr id="19" name="Пряма зі стрілкою 18">
              <a:extLst>
                <a:ext uri="{FF2B5EF4-FFF2-40B4-BE49-F238E27FC236}">
                  <a16:creationId xmlns:a16="http://schemas.microsoft.com/office/drawing/2014/main" id="{14660DAC-F5DE-EF7A-5B72-EEEFE1E7E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7709" y="2087418"/>
              <a:ext cx="1477818" cy="1121255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 сполучна лінія 21">
              <a:extLst>
                <a:ext uri="{FF2B5EF4-FFF2-40B4-BE49-F238E27FC236}">
                  <a16:creationId xmlns:a16="http://schemas.microsoft.com/office/drawing/2014/main" id="{B587C710-6BA5-453B-7932-BD3C29F9E78E}"/>
                </a:ext>
              </a:extLst>
            </p:cNvPr>
            <p:cNvCxnSpPr>
              <a:cxnSpLocks/>
            </p:cNvCxnSpPr>
            <p:nvPr/>
          </p:nvCxnSpPr>
          <p:spPr>
            <a:xfrm>
              <a:off x="230909" y="3208673"/>
              <a:ext cx="46736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 сполучна лінія 22">
              <a:extLst>
                <a:ext uri="{FF2B5EF4-FFF2-40B4-BE49-F238E27FC236}">
                  <a16:creationId xmlns:a16="http://schemas.microsoft.com/office/drawing/2014/main" id="{D117B845-E71D-6BA7-0ADD-CDE3FE692B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0909" y="3208673"/>
              <a:ext cx="46736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6" name="Об'єкт 35">
              <a:extLst>
                <a:ext uri="{FF2B5EF4-FFF2-40B4-BE49-F238E27FC236}">
                  <a16:creationId xmlns:a16="http://schemas.microsoft.com/office/drawing/2014/main" id="{E4B31A35-C54E-162F-D714-F676CDC32E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5645833"/>
                </p:ext>
              </p:extLst>
            </p:nvPr>
          </p:nvGraphicFramePr>
          <p:xfrm>
            <a:off x="3334251" y="2597336"/>
            <a:ext cx="489069" cy="611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03040" imgH="253800" progId="Equation.DSMT4">
                    <p:embed/>
                  </p:oleObj>
                </mc:Choice>
                <mc:Fallback>
                  <p:oleObj name="Equation" r:id="rId2" imgW="203040" imgH="253800" progId="Equation.DSMT4">
                    <p:embed/>
                    <p:pic>
                      <p:nvPicPr>
                        <p:cNvPr id="15" name="Об'єкт 14">
                          <a:extLst>
                            <a:ext uri="{FF2B5EF4-FFF2-40B4-BE49-F238E27FC236}">
                              <a16:creationId xmlns:a16="http://schemas.microsoft.com/office/drawing/2014/main" id="{826E5FD0-A39C-ABFA-4D2B-CAAB4CDA2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334251" y="2597336"/>
                          <a:ext cx="489069" cy="611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Об'єкт 36">
              <a:extLst>
                <a:ext uri="{FF2B5EF4-FFF2-40B4-BE49-F238E27FC236}">
                  <a16:creationId xmlns:a16="http://schemas.microsoft.com/office/drawing/2014/main" id="{0E50EDF2-5683-80CC-C491-6C4DE9C5D8E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1837733"/>
                </p:ext>
              </p:extLst>
            </p:nvPr>
          </p:nvGraphicFramePr>
          <p:xfrm>
            <a:off x="2930526" y="1863121"/>
            <a:ext cx="570245" cy="543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66400" imgH="253800" progId="Equation.DSMT4">
                    <p:embed/>
                  </p:oleObj>
                </mc:Choice>
                <mc:Fallback>
                  <p:oleObj name="Equation" r:id="rId4" imgW="266400" imgH="253800" progId="Equation.DSMT4">
                    <p:embed/>
                    <p:pic>
                      <p:nvPicPr>
                        <p:cNvPr id="15" name="Об'єкт 14">
                          <a:extLst>
                            <a:ext uri="{FF2B5EF4-FFF2-40B4-BE49-F238E27FC236}">
                              <a16:creationId xmlns:a16="http://schemas.microsoft.com/office/drawing/2014/main" id="{826E5FD0-A39C-ABFA-4D2B-CAAB4CDA2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30526" y="1863121"/>
                          <a:ext cx="570245" cy="5435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Дуга 43">
              <a:extLst>
                <a:ext uri="{FF2B5EF4-FFF2-40B4-BE49-F238E27FC236}">
                  <a16:creationId xmlns:a16="http://schemas.microsoft.com/office/drawing/2014/main" id="{F5807A0C-D5DE-65AD-7775-077FC708AB98}"/>
                </a:ext>
              </a:extLst>
            </p:cNvPr>
            <p:cNvSpPr/>
            <p:nvPr/>
          </p:nvSpPr>
          <p:spPr>
            <a:xfrm>
              <a:off x="2726305" y="2798731"/>
              <a:ext cx="600364" cy="869069"/>
            </a:xfrm>
            <a:prstGeom prst="arc">
              <a:avLst>
                <a:gd name="adj1" fmla="val 17103710"/>
                <a:gd name="adj2" fmla="val 21103278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8AE42A7-03AE-DF49-7572-861CA7DCDB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02786"/>
              </p:ext>
            </p:extLst>
          </p:nvPr>
        </p:nvGraphicFramePr>
        <p:xfrm>
          <a:off x="470743" y="90416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87668" imgH="1281646" progId="Equation.DSMT4">
                  <p:embed/>
                </p:oleObj>
              </mc:Choice>
              <mc:Fallback>
                <p:oleObj name="Equation" r:id="rId6" imgW="3587668" imgH="1281646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743" y="90416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826E5FD0-A39C-ABFA-4D2B-CAAB4CDA2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231241"/>
              </p:ext>
            </p:extLst>
          </p:nvPr>
        </p:nvGraphicFramePr>
        <p:xfrm>
          <a:off x="4344995" y="96807"/>
          <a:ext cx="3487753" cy="48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28800" imgH="253800" progId="Equation.DSMT4">
                  <p:embed/>
                </p:oleObj>
              </mc:Choice>
              <mc:Fallback>
                <p:oleObj name="Equation" r:id="rId8" imgW="182880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44995" y="96807"/>
                        <a:ext cx="3487753" cy="48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1B4B1BFA-D350-87C0-1B45-94693ABC0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161429"/>
              </p:ext>
            </p:extLst>
          </p:nvPr>
        </p:nvGraphicFramePr>
        <p:xfrm>
          <a:off x="4273856" y="728173"/>
          <a:ext cx="3630030" cy="48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04760" imgH="253800" progId="Equation.DSMT4">
                  <p:embed/>
                </p:oleObj>
              </mc:Choice>
              <mc:Fallback>
                <p:oleObj name="Equation" r:id="rId10" imgW="1904760" imgH="253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73856" y="728173"/>
                        <a:ext cx="3630030" cy="48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Групувати 46">
            <a:extLst>
              <a:ext uri="{FF2B5EF4-FFF2-40B4-BE49-F238E27FC236}">
                <a16:creationId xmlns:a16="http://schemas.microsoft.com/office/drawing/2014/main" id="{EF0E2BD1-AC1A-1FD5-754E-7AFC106BE154}"/>
              </a:ext>
            </a:extLst>
          </p:cNvPr>
          <p:cNvGrpSpPr/>
          <p:nvPr/>
        </p:nvGrpSpPr>
        <p:grpSpPr>
          <a:xfrm>
            <a:off x="1507952" y="2421393"/>
            <a:ext cx="1716822" cy="1574561"/>
            <a:chOff x="1507952" y="2421393"/>
            <a:chExt cx="1716822" cy="1574561"/>
          </a:xfrm>
        </p:grpSpPr>
        <p:sp>
          <p:nvSpPr>
            <p:cNvPr id="38" name="Дуга 37">
              <a:extLst>
                <a:ext uri="{FF2B5EF4-FFF2-40B4-BE49-F238E27FC236}">
                  <a16:creationId xmlns:a16="http://schemas.microsoft.com/office/drawing/2014/main" id="{7C70BE3F-D8DC-7B55-8166-48EC128F9357}"/>
                </a:ext>
              </a:extLst>
            </p:cNvPr>
            <p:cNvSpPr/>
            <p:nvPr/>
          </p:nvSpPr>
          <p:spPr>
            <a:xfrm>
              <a:off x="1910641" y="2715856"/>
              <a:ext cx="1314133" cy="1280098"/>
            </a:xfrm>
            <a:prstGeom prst="arc">
              <a:avLst>
                <a:gd name="adj1" fmla="val 9661875"/>
                <a:gd name="adj2" fmla="val 18511498"/>
              </a:avLst>
            </a:prstGeom>
            <a:ln w="41275" cmpd="dbl">
              <a:solidFill>
                <a:schemeClr val="accent4">
                  <a:lumMod val="50000"/>
                </a:schemeClr>
              </a:solidFill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39" name="Об'єкт 38">
              <a:extLst>
                <a:ext uri="{FF2B5EF4-FFF2-40B4-BE49-F238E27FC236}">
                  <a16:creationId xmlns:a16="http://schemas.microsoft.com/office/drawing/2014/main" id="{80F4654E-9968-DB62-245B-658CD09B83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4128742"/>
                </p:ext>
              </p:extLst>
            </p:nvPr>
          </p:nvGraphicFramePr>
          <p:xfrm>
            <a:off x="1507952" y="2421393"/>
            <a:ext cx="542633" cy="6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15640" imgH="253800" progId="Equation.DSMT4">
                    <p:embed/>
                  </p:oleObj>
                </mc:Choice>
                <mc:Fallback>
                  <p:oleObj name="Equation" r:id="rId12" imgW="215640" imgH="253800" progId="Equation.DSMT4">
                    <p:embed/>
                    <p:pic>
                      <p:nvPicPr>
                        <p:cNvPr id="15" name="Об'єкт 14">
                          <a:extLst>
                            <a:ext uri="{FF2B5EF4-FFF2-40B4-BE49-F238E27FC236}">
                              <a16:creationId xmlns:a16="http://schemas.microsoft.com/office/drawing/2014/main" id="{826E5FD0-A39C-ABFA-4D2B-CAAB4CDA28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507952" y="2421393"/>
                          <a:ext cx="542633" cy="636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Групувати 44">
            <a:extLst>
              <a:ext uri="{FF2B5EF4-FFF2-40B4-BE49-F238E27FC236}">
                <a16:creationId xmlns:a16="http://schemas.microsoft.com/office/drawing/2014/main" id="{D1738A82-1AB9-1522-8C26-BD189F7ED00D}"/>
              </a:ext>
            </a:extLst>
          </p:cNvPr>
          <p:cNvGrpSpPr/>
          <p:nvPr/>
        </p:nvGrpSpPr>
        <p:grpSpPr>
          <a:xfrm>
            <a:off x="5427330" y="1492250"/>
            <a:ext cx="3147668" cy="3290256"/>
            <a:chOff x="5427330" y="1492250"/>
            <a:chExt cx="3147668" cy="3290256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01AFBC9A-7CDC-4B79-0E96-EACEF8A9D656}"/>
                </a:ext>
              </a:extLst>
            </p:cNvPr>
            <p:cNvSpPr/>
            <p:nvPr/>
          </p:nvSpPr>
          <p:spPr>
            <a:xfrm>
              <a:off x="5744331" y="1963282"/>
              <a:ext cx="2513667" cy="249078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6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cxnSp>
          <p:nvCxnSpPr>
            <p:cNvPr id="26" name="Пряма зі стрілкою 25">
              <a:extLst>
                <a:ext uri="{FF2B5EF4-FFF2-40B4-BE49-F238E27FC236}">
                  <a16:creationId xmlns:a16="http://schemas.microsoft.com/office/drawing/2014/main" id="{A61E6C6C-A5A5-DAAE-D9C6-64861F2F7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1164" y="2087417"/>
              <a:ext cx="522822" cy="1121255"/>
            </a:xfrm>
            <a:prstGeom prst="straightConnector1">
              <a:avLst/>
            </a:prstGeom>
            <a:ln w="50800">
              <a:solidFill>
                <a:srgbClr val="0066FF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 сполучна лінія 26">
              <a:extLst>
                <a:ext uri="{FF2B5EF4-FFF2-40B4-BE49-F238E27FC236}">
                  <a16:creationId xmlns:a16="http://schemas.microsoft.com/office/drawing/2014/main" id="{D9DA07A6-0E63-3180-76F3-CA0E0D527601}"/>
                </a:ext>
              </a:extLst>
            </p:cNvPr>
            <p:cNvCxnSpPr>
              <a:cxnSpLocks/>
            </p:cNvCxnSpPr>
            <p:nvPr/>
          </p:nvCxnSpPr>
          <p:spPr>
            <a:xfrm>
              <a:off x="5427330" y="3208672"/>
              <a:ext cx="3147668" cy="0"/>
            </a:xfrm>
            <a:prstGeom prst="line">
              <a:avLst/>
            </a:prstGeom>
            <a:ln w="158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 сполучна лінія 27">
              <a:extLst>
                <a:ext uri="{FF2B5EF4-FFF2-40B4-BE49-F238E27FC236}">
                  <a16:creationId xmlns:a16="http://schemas.microsoft.com/office/drawing/2014/main" id="{51ACF137-A681-92AA-1743-46DC2BD6B2F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7330" y="3208672"/>
              <a:ext cx="3147668" cy="0"/>
            </a:xfrm>
            <a:prstGeom prst="line">
              <a:avLst/>
            </a:prstGeom>
            <a:ln w="158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Дуга 34">
              <a:extLst>
                <a:ext uri="{FF2B5EF4-FFF2-40B4-BE49-F238E27FC236}">
                  <a16:creationId xmlns:a16="http://schemas.microsoft.com/office/drawing/2014/main" id="{611D825D-4BBD-25E7-11BB-063D4E85E74C}"/>
                </a:ext>
              </a:extLst>
            </p:cNvPr>
            <p:cNvSpPr/>
            <p:nvPr/>
          </p:nvSpPr>
          <p:spPr>
            <a:xfrm>
              <a:off x="6781940" y="2827271"/>
              <a:ext cx="600364" cy="869069"/>
            </a:xfrm>
            <a:prstGeom prst="arc">
              <a:avLst>
                <a:gd name="adj1" fmla="val 17103710"/>
                <a:gd name="adj2" fmla="val 21103278"/>
              </a:avLst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40" name="Об'єкт 39">
              <a:extLst>
                <a:ext uri="{FF2B5EF4-FFF2-40B4-BE49-F238E27FC236}">
                  <a16:creationId xmlns:a16="http://schemas.microsoft.com/office/drawing/2014/main" id="{C0B05BB4-7FC6-0B12-5A7E-A3359F2A6D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4822525"/>
                </p:ext>
              </p:extLst>
            </p:nvPr>
          </p:nvGraphicFramePr>
          <p:xfrm>
            <a:off x="7508875" y="2597150"/>
            <a:ext cx="520700" cy="611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215640" imgH="253800" progId="Equation.DSMT4">
                    <p:embed/>
                  </p:oleObj>
                </mc:Choice>
                <mc:Fallback>
                  <p:oleObj name="Equation" r:id="rId14" imgW="215640" imgH="253800" progId="Equation.DSMT4">
                    <p:embed/>
                    <p:pic>
                      <p:nvPicPr>
                        <p:cNvPr id="36" name="Об'єкт 35">
                          <a:extLst>
                            <a:ext uri="{FF2B5EF4-FFF2-40B4-BE49-F238E27FC236}">
                              <a16:creationId xmlns:a16="http://schemas.microsoft.com/office/drawing/2014/main" id="{E4B31A35-C54E-162F-D714-F676CDC32EE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508875" y="2597150"/>
                          <a:ext cx="520700" cy="6111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Об'єкт 41">
              <a:extLst>
                <a:ext uri="{FF2B5EF4-FFF2-40B4-BE49-F238E27FC236}">
                  <a16:creationId xmlns:a16="http://schemas.microsoft.com/office/drawing/2014/main" id="{5CFFD2C4-51F4-4F8C-0E62-350D8CD62C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0804653"/>
                </p:ext>
              </p:extLst>
            </p:nvPr>
          </p:nvGraphicFramePr>
          <p:xfrm>
            <a:off x="7543800" y="1492250"/>
            <a:ext cx="596900" cy="544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79360" imgH="253800" progId="Equation.DSMT4">
                    <p:embed/>
                  </p:oleObj>
                </mc:Choice>
                <mc:Fallback>
                  <p:oleObj name="Equation" r:id="rId16" imgW="279360" imgH="253800" progId="Equation.DSMT4">
                    <p:embed/>
                    <p:pic>
                      <p:nvPicPr>
                        <p:cNvPr id="37" name="Об'єкт 36">
                          <a:extLst>
                            <a:ext uri="{FF2B5EF4-FFF2-40B4-BE49-F238E27FC236}">
                              <a16:creationId xmlns:a16="http://schemas.microsoft.com/office/drawing/2014/main" id="{0E50EDF2-5683-80CC-C491-6C4DE9C5D8E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543800" y="1492250"/>
                          <a:ext cx="596900" cy="5445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Дуга 42">
              <a:extLst>
                <a:ext uri="{FF2B5EF4-FFF2-40B4-BE49-F238E27FC236}">
                  <a16:creationId xmlns:a16="http://schemas.microsoft.com/office/drawing/2014/main" id="{3162E2BC-E288-2AA2-2660-DB5D534127F2}"/>
                </a:ext>
              </a:extLst>
            </p:cNvPr>
            <p:cNvSpPr/>
            <p:nvPr/>
          </p:nvSpPr>
          <p:spPr>
            <a:xfrm>
              <a:off x="6215007" y="2513499"/>
              <a:ext cx="1314133" cy="1280098"/>
            </a:xfrm>
            <a:prstGeom prst="arc">
              <a:avLst>
                <a:gd name="adj1" fmla="val 8100978"/>
                <a:gd name="adj2" fmla="val 18511498"/>
              </a:avLst>
            </a:prstGeom>
            <a:ln w="60325" cmpd="tri">
              <a:solidFill>
                <a:srgbClr val="333399"/>
              </a:solidFill>
              <a:head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10720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4445</TotalTime>
  <Words>484</Words>
  <Application>Microsoft Office PowerPoint</Application>
  <PresentationFormat>Екран (4:3)</PresentationFormat>
  <Paragraphs>143</Paragraphs>
  <Slides>75</Slides>
  <Notes>0</Notes>
  <HiddenSlides>8</HiddenSlides>
  <MMClips>0</MMClips>
  <ScaleCrop>false</ScaleCrop>
  <HeadingPairs>
    <vt:vector size="8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75</vt:i4>
      </vt:variant>
    </vt:vector>
  </HeadingPairs>
  <TitlesOfParts>
    <vt:vector size="88" baseType="lpstr">
      <vt:lpstr>굴림</vt:lpstr>
      <vt:lpstr>Arial</vt:lpstr>
      <vt:lpstr>Calibri</vt:lpstr>
      <vt:lpstr>Candara</vt:lpstr>
      <vt:lpstr>Segoe Script</vt:lpstr>
      <vt:lpstr>Symbol</vt:lpstr>
      <vt:lpstr>Times New Roman</vt:lpstr>
      <vt:lpstr>Wingdings</vt:lpstr>
      <vt:lpstr>Office Theme</vt:lpstr>
      <vt:lpstr>1_Office Theme</vt:lpstr>
      <vt:lpstr>15_Office Theme</vt:lpstr>
      <vt:lpstr>Equation</vt:lpstr>
      <vt:lpstr>MathType 7.0 Equation</vt:lpstr>
      <vt:lpstr>Презентація PowerPoint</vt:lpstr>
      <vt:lpstr>Явище інтерференції світла.  Загальні умови мінімумів та максимумів інтерференції.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Оптична різниця ходу</vt:lpstr>
      <vt:lpstr>Презентація PowerPoint</vt:lpstr>
      <vt:lpstr>Презентація PowerPoint</vt:lpstr>
      <vt:lpstr>Загальна інтерференційна схема (схема Юнга)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Інтерференція у тонких плівках 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світла.  Принцип Гюйгенса-Френеля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паралельних променів на щілині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Дифракційна гратка. Дисперсія і роздільна здатність дифракційної гратки. Критерій Релея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світла. Природне та поляризоване світло. Закон Малюса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при відбиванні та заломленні </vt:lpstr>
      <vt:lpstr>Презентація PowerPoint</vt:lpstr>
      <vt:lpstr>Подвійне променезаломлення</vt:lpstr>
      <vt:lpstr>Презентація PowerPoint</vt:lpstr>
      <vt:lpstr>Презентація PowerPoint</vt:lpstr>
      <vt:lpstr>Презентація PowerPoint</vt:lpstr>
      <vt:lpstr>Оптична активність</vt:lpstr>
      <vt:lpstr>Презентація PowerPoint</vt:lpstr>
      <vt:lpstr>Поглинання світла</vt:lpstr>
      <vt:lpstr>Презентація PowerPoint</vt:lpstr>
      <vt:lpstr>Презентація PowerPoint</vt:lpstr>
      <vt:lpstr>Презентація PowerPoint</vt:lpstr>
      <vt:lpstr>Розсіяння світла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474</cp:revision>
  <dcterms:created xsi:type="dcterms:W3CDTF">2012-04-26T17:06:14Z</dcterms:created>
  <dcterms:modified xsi:type="dcterms:W3CDTF">2026-02-06T13:20:49Z</dcterms:modified>
</cp:coreProperties>
</file>